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303" r:id="rId4"/>
    <p:sldId id="290" r:id="rId5"/>
    <p:sldId id="304" r:id="rId6"/>
    <p:sldId id="305" r:id="rId7"/>
    <p:sldId id="295" r:id="rId8"/>
    <p:sldId id="307" r:id="rId9"/>
    <p:sldId id="306" r:id="rId10"/>
    <p:sldId id="310" r:id="rId11"/>
    <p:sldId id="309" r:id="rId12"/>
    <p:sldId id="292" r:id="rId13"/>
    <p:sldId id="258" r:id="rId14"/>
  </p:sldIdLst>
  <p:sldSz cx="9144000" cy="5143500" type="screen16x9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8" autoAdjust="0"/>
    <p:restoredTop sz="94694" autoAdjust="0"/>
  </p:normalViewPr>
  <p:slideViewPr>
    <p:cSldViewPr>
      <p:cViewPr varScale="1">
        <p:scale>
          <a:sx n="149" d="100"/>
          <a:sy n="149" d="100"/>
        </p:scale>
        <p:origin x="23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F2895D-4120-495E-A08D-A980E828EAF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65D2FC9-3031-4096-84D0-168E5269C944}">
      <dgm:prSet/>
      <dgm:spPr/>
      <dgm:t>
        <a:bodyPr/>
        <a:lstStyle/>
        <a:p>
          <a:pPr rtl="0"/>
          <a:r>
            <a:rPr lang="en-US" dirty="0">
              <a:solidFill>
                <a:schemeClr val="accent1"/>
              </a:solidFill>
            </a:rPr>
            <a:t>IT </a:t>
          </a:r>
          <a:r>
            <a:rPr lang="ru-RU" dirty="0">
              <a:solidFill>
                <a:schemeClr val="accent1"/>
              </a:solidFill>
            </a:rPr>
            <a:t>технологии на  основе искусственного интеллекта </a:t>
          </a:r>
        </a:p>
      </dgm:t>
    </dgm:pt>
    <dgm:pt modelId="{AEF3E613-F7CE-4EB6-A1DD-992004A22459}" type="parTrans" cxnId="{13129EDD-C7EA-4727-9D87-9974B0B282CA}">
      <dgm:prSet/>
      <dgm:spPr/>
      <dgm:t>
        <a:bodyPr/>
        <a:lstStyle/>
        <a:p>
          <a:endParaRPr lang="ru-RU"/>
        </a:p>
      </dgm:t>
    </dgm:pt>
    <dgm:pt modelId="{8A2DADA6-2622-4A21-86B2-0B03CC11E267}" type="sibTrans" cxnId="{13129EDD-C7EA-4727-9D87-9974B0B282CA}">
      <dgm:prSet/>
      <dgm:spPr/>
      <dgm:t>
        <a:bodyPr/>
        <a:lstStyle/>
        <a:p>
          <a:endParaRPr lang="ru-RU"/>
        </a:p>
      </dgm:t>
    </dgm:pt>
    <dgm:pt modelId="{ECD6B856-C048-47E2-98E6-BD668428A749}" type="pres">
      <dgm:prSet presAssocID="{96F2895D-4120-495E-A08D-A980E828EAF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F5AFEFA-CF3B-4C66-B215-4B7D42CC40D6}" type="pres">
      <dgm:prSet presAssocID="{165D2FC9-3031-4096-84D0-168E5269C944}" presName="circle1" presStyleLbl="node1" presStyleIdx="0" presStyleCnt="1"/>
      <dgm:spPr/>
    </dgm:pt>
    <dgm:pt modelId="{0C511AE8-2C96-4870-A2FB-C6EC01B0BACB}" type="pres">
      <dgm:prSet presAssocID="{165D2FC9-3031-4096-84D0-168E5269C944}" presName="space" presStyleCnt="0"/>
      <dgm:spPr/>
    </dgm:pt>
    <dgm:pt modelId="{C66B5DFF-38BA-4123-BD61-1EC4857698C9}" type="pres">
      <dgm:prSet presAssocID="{165D2FC9-3031-4096-84D0-168E5269C944}" presName="rect1" presStyleLbl="alignAcc1" presStyleIdx="0" presStyleCnt="1"/>
      <dgm:spPr/>
    </dgm:pt>
    <dgm:pt modelId="{C6295A57-3A49-4FB8-B6C6-21AAA34A6333}" type="pres">
      <dgm:prSet presAssocID="{165D2FC9-3031-4096-84D0-168E5269C94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033A22E-EC00-4DB3-9D8E-8259A9C45B29}" type="presOf" srcId="{165D2FC9-3031-4096-84D0-168E5269C944}" destId="{C66B5DFF-38BA-4123-BD61-1EC4857698C9}" srcOrd="0" destOrd="0" presId="urn:microsoft.com/office/officeart/2005/8/layout/target3"/>
    <dgm:cxn modelId="{3EF5B845-4A62-4D3B-AB8D-33B2D1E2C88C}" type="presOf" srcId="{96F2895D-4120-495E-A08D-A980E828EAF6}" destId="{ECD6B856-C048-47E2-98E6-BD668428A749}" srcOrd="0" destOrd="0" presId="urn:microsoft.com/office/officeart/2005/8/layout/target3"/>
    <dgm:cxn modelId="{13129EDD-C7EA-4727-9D87-9974B0B282CA}" srcId="{96F2895D-4120-495E-A08D-A980E828EAF6}" destId="{165D2FC9-3031-4096-84D0-168E5269C944}" srcOrd="0" destOrd="0" parTransId="{AEF3E613-F7CE-4EB6-A1DD-992004A22459}" sibTransId="{8A2DADA6-2622-4A21-86B2-0B03CC11E267}"/>
    <dgm:cxn modelId="{ADAE64FA-DAA1-48D5-85E9-EFC794C49B0F}" type="presOf" srcId="{165D2FC9-3031-4096-84D0-168E5269C944}" destId="{C6295A57-3A49-4FB8-B6C6-21AAA34A6333}" srcOrd="1" destOrd="0" presId="urn:microsoft.com/office/officeart/2005/8/layout/target3"/>
    <dgm:cxn modelId="{F0D1AB0A-7898-4830-90BE-0FEBBDC415AB}" type="presParOf" srcId="{ECD6B856-C048-47E2-98E6-BD668428A749}" destId="{6F5AFEFA-CF3B-4C66-B215-4B7D42CC40D6}" srcOrd="0" destOrd="0" presId="urn:microsoft.com/office/officeart/2005/8/layout/target3"/>
    <dgm:cxn modelId="{E41B3CE2-A12C-48A4-ADF4-C53F25C2D51E}" type="presParOf" srcId="{ECD6B856-C048-47E2-98E6-BD668428A749}" destId="{0C511AE8-2C96-4870-A2FB-C6EC01B0BACB}" srcOrd="1" destOrd="0" presId="urn:microsoft.com/office/officeart/2005/8/layout/target3"/>
    <dgm:cxn modelId="{84917412-56F2-4D4C-A57C-5DF47C1B0CA4}" type="presParOf" srcId="{ECD6B856-C048-47E2-98E6-BD668428A749}" destId="{C66B5DFF-38BA-4123-BD61-1EC4857698C9}" srcOrd="2" destOrd="0" presId="urn:microsoft.com/office/officeart/2005/8/layout/target3"/>
    <dgm:cxn modelId="{BFF3FDE8-344B-40AD-80D7-2D6BDBB9C50A}" type="presParOf" srcId="{ECD6B856-C048-47E2-98E6-BD668428A749}" destId="{C6295A57-3A49-4FB8-B6C6-21AAA34A633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9E7325-4192-498F-9196-52973E87F3B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9A36C7F-1085-42FD-A3D2-E19F78D82F6A}">
      <dgm:prSet/>
      <dgm:spPr/>
      <dgm:t>
        <a:bodyPr/>
        <a:lstStyle/>
        <a:p>
          <a:pPr rtl="0"/>
          <a:r>
            <a:rPr lang="ru-RU" dirty="0"/>
            <a:t>Характеристики, контролируемые устройством:</a:t>
          </a:r>
        </a:p>
      </dgm:t>
    </dgm:pt>
    <dgm:pt modelId="{87677EF5-9ACB-494C-B1FA-C07D715C5373}" type="parTrans" cxnId="{D831FF78-B0DC-4BB0-BF6E-D1CD833C4DC4}">
      <dgm:prSet/>
      <dgm:spPr/>
      <dgm:t>
        <a:bodyPr/>
        <a:lstStyle/>
        <a:p>
          <a:endParaRPr lang="ru-RU"/>
        </a:p>
      </dgm:t>
    </dgm:pt>
    <dgm:pt modelId="{49EA9C0C-E866-417C-99A1-A23049B3CED9}" type="sibTrans" cxnId="{D831FF78-B0DC-4BB0-BF6E-D1CD833C4DC4}">
      <dgm:prSet/>
      <dgm:spPr/>
      <dgm:t>
        <a:bodyPr/>
        <a:lstStyle/>
        <a:p>
          <a:endParaRPr lang="ru-RU"/>
        </a:p>
      </dgm:t>
    </dgm:pt>
    <dgm:pt modelId="{84C3E173-D2B9-4B61-BA7F-0B6460FB45F7}">
      <dgm:prSet/>
      <dgm:spPr/>
      <dgm:t>
        <a:bodyPr/>
        <a:lstStyle/>
        <a:p>
          <a:pPr rtl="0"/>
          <a:r>
            <a:rPr lang="ru-RU"/>
            <a:t>Номинальный ток.</a:t>
          </a:r>
        </a:p>
      </dgm:t>
    </dgm:pt>
    <dgm:pt modelId="{02610157-871C-4F4A-A437-3E4FF533FF87}" type="parTrans" cxnId="{DD345B78-139E-436F-A126-6CA05AC25C65}">
      <dgm:prSet/>
      <dgm:spPr/>
      <dgm:t>
        <a:bodyPr/>
        <a:lstStyle/>
        <a:p>
          <a:endParaRPr lang="ru-RU"/>
        </a:p>
      </dgm:t>
    </dgm:pt>
    <dgm:pt modelId="{AADA25EA-2CEB-48CE-B334-E7BC7AC455F1}" type="sibTrans" cxnId="{DD345B78-139E-436F-A126-6CA05AC25C65}">
      <dgm:prSet/>
      <dgm:spPr/>
      <dgm:t>
        <a:bodyPr/>
        <a:lstStyle/>
        <a:p>
          <a:endParaRPr lang="ru-RU"/>
        </a:p>
      </dgm:t>
    </dgm:pt>
    <dgm:pt modelId="{FF1846DF-C9E5-4E44-AA27-795566E928DD}">
      <dgm:prSet/>
      <dgm:spPr/>
      <dgm:t>
        <a:bodyPr/>
        <a:lstStyle/>
        <a:p>
          <a:pPr rtl="0"/>
          <a:r>
            <a:rPr lang="ru-RU"/>
            <a:t>Номинальный ток отключения выключателя.</a:t>
          </a:r>
        </a:p>
      </dgm:t>
    </dgm:pt>
    <dgm:pt modelId="{2C049687-5852-4597-808D-1D2AB3A8EBC2}" type="parTrans" cxnId="{F6164A61-112D-40FE-B3E2-2F1D875B9246}">
      <dgm:prSet/>
      <dgm:spPr/>
      <dgm:t>
        <a:bodyPr/>
        <a:lstStyle/>
        <a:p>
          <a:endParaRPr lang="ru-RU"/>
        </a:p>
      </dgm:t>
    </dgm:pt>
    <dgm:pt modelId="{CF4D39C1-6D56-4358-AF4D-5147BA26A6A2}" type="sibTrans" cxnId="{F6164A61-112D-40FE-B3E2-2F1D875B9246}">
      <dgm:prSet/>
      <dgm:spPr/>
      <dgm:t>
        <a:bodyPr/>
        <a:lstStyle/>
        <a:p>
          <a:endParaRPr lang="ru-RU"/>
        </a:p>
      </dgm:t>
    </dgm:pt>
    <dgm:pt modelId="{E9B3E217-6D9F-4D56-944E-3484E2FF4A4F}">
      <dgm:prSet/>
      <dgm:spPr/>
      <dgm:t>
        <a:bodyPr/>
        <a:lstStyle/>
        <a:p>
          <a:pPr rtl="0"/>
          <a:r>
            <a:rPr lang="ru-RU"/>
            <a:t>Ресурс по механической стойкости, циклов ВО.</a:t>
          </a:r>
        </a:p>
      </dgm:t>
    </dgm:pt>
    <dgm:pt modelId="{11F590BF-AFB6-4FE2-8129-EF404E7A00FE}" type="parTrans" cxnId="{044022A0-57E2-4063-93D6-C6ECBA61760E}">
      <dgm:prSet/>
      <dgm:spPr/>
      <dgm:t>
        <a:bodyPr/>
        <a:lstStyle/>
        <a:p>
          <a:endParaRPr lang="ru-RU"/>
        </a:p>
      </dgm:t>
    </dgm:pt>
    <dgm:pt modelId="{8496E5D4-38F8-4497-B8CC-C49E7D8FB43E}" type="sibTrans" cxnId="{044022A0-57E2-4063-93D6-C6ECBA61760E}">
      <dgm:prSet/>
      <dgm:spPr/>
      <dgm:t>
        <a:bodyPr/>
        <a:lstStyle/>
        <a:p>
          <a:endParaRPr lang="ru-RU"/>
        </a:p>
      </dgm:t>
    </dgm:pt>
    <dgm:pt modelId="{963A0FE6-8DD5-410D-B35A-33C242AAC158}">
      <dgm:prSet/>
      <dgm:spPr/>
      <dgm:t>
        <a:bodyPr/>
        <a:lstStyle/>
        <a:p>
          <a:pPr rtl="0"/>
          <a:r>
            <a:rPr lang="ru-RU"/>
            <a:t>Ресурс по коммутационной стойкости, циклов ВО.</a:t>
          </a:r>
        </a:p>
      </dgm:t>
    </dgm:pt>
    <dgm:pt modelId="{36664A00-F8D2-41B2-8676-5804DF61C3D7}" type="parTrans" cxnId="{6D896F92-A399-40BF-9710-ADAE34D96ADF}">
      <dgm:prSet/>
      <dgm:spPr/>
      <dgm:t>
        <a:bodyPr/>
        <a:lstStyle/>
        <a:p>
          <a:endParaRPr lang="ru-RU"/>
        </a:p>
      </dgm:t>
    </dgm:pt>
    <dgm:pt modelId="{9BBEED25-931C-4681-8AE6-8FE86399B226}" type="sibTrans" cxnId="{6D896F92-A399-40BF-9710-ADAE34D96ADF}">
      <dgm:prSet/>
      <dgm:spPr/>
      <dgm:t>
        <a:bodyPr/>
        <a:lstStyle/>
        <a:p>
          <a:endParaRPr lang="ru-RU"/>
        </a:p>
      </dgm:t>
    </dgm:pt>
    <dgm:pt modelId="{A8CD40C5-AEB4-4C1E-AAE8-C040659E9C8B}">
      <dgm:prSet/>
      <dgm:spPr/>
      <dgm:t>
        <a:bodyPr/>
        <a:lstStyle/>
        <a:p>
          <a:pPr rtl="0"/>
          <a:r>
            <a:rPr lang="ru-RU"/>
            <a:t>Ресурс по коммутационной стойкости при 100% номинального тока отключения, циклов ВО.</a:t>
          </a:r>
        </a:p>
      </dgm:t>
    </dgm:pt>
    <dgm:pt modelId="{5863D709-8A4D-4792-AF64-D02EC3F02FB4}" type="parTrans" cxnId="{64AD1066-DF40-408C-9240-0F67F5DF147F}">
      <dgm:prSet/>
      <dgm:spPr/>
      <dgm:t>
        <a:bodyPr/>
        <a:lstStyle/>
        <a:p>
          <a:endParaRPr lang="ru-RU"/>
        </a:p>
      </dgm:t>
    </dgm:pt>
    <dgm:pt modelId="{7EB9CFB3-B68B-49F9-B3C9-9687FA4ECA87}" type="sibTrans" cxnId="{64AD1066-DF40-408C-9240-0F67F5DF147F}">
      <dgm:prSet/>
      <dgm:spPr/>
      <dgm:t>
        <a:bodyPr/>
        <a:lstStyle/>
        <a:p>
          <a:endParaRPr lang="ru-RU"/>
        </a:p>
      </dgm:t>
    </dgm:pt>
    <dgm:pt modelId="{724DE248-FA1A-47EA-B266-6A9113D421DE}">
      <dgm:prSet/>
      <dgm:spPr/>
      <dgm:t>
        <a:bodyPr/>
        <a:lstStyle/>
        <a:p>
          <a:pPr rtl="0"/>
          <a:r>
            <a:rPr lang="ru-RU"/>
            <a:t>Собственное время отключения</a:t>
          </a:r>
        </a:p>
      </dgm:t>
    </dgm:pt>
    <dgm:pt modelId="{90E78365-701D-402C-AC05-B05D19535D47}" type="parTrans" cxnId="{76B28778-954C-479D-ACA8-CE730F42625F}">
      <dgm:prSet/>
      <dgm:spPr/>
      <dgm:t>
        <a:bodyPr/>
        <a:lstStyle/>
        <a:p>
          <a:endParaRPr lang="ru-RU"/>
        </a:p>
      </dgm:t>
    </dgm:pt>
    <dgm:pt modelId="{A23234B0-780A-4E03-9C1B-378B0E0951C2}" type="sibTrans" cxnId="{76B28778-954C-479D-ACA8-CE730F42625F}">
      <dgm:prSet/>
      <dgm:spPr/>
      <dgm:t>
        <a:bodyPr/>
        <a:lstStyle/>
        <a:p>
          <a:endParaRPr lang="ru-RU"/>
        </a:p>
      </dgm:t>
    </dgm:pt>
    <dgm:pt modelId="{D33530E3-7125-4A72-9B04-C090ED2EFB5B}" type="pres">
      <dgm:prSet presAssocID="{759E7325-4192-498F-9196-52973E87F3B1}" presName="Name0" presStyleCnt="0">
        <dgm:presLayoutVars>
          <dgm:dir/>
          <dgm:animLvl val="lvl"/>
          <dgm:resizeHandles val="exact"/>
        </dgm:presLayoutVars>
      </dgm:prSet>
      <dgm:spPr/>
    </dgm:pt>
    <dgm:pt modelId="{0F6FBE19-B2FB-4586-87F4-F8ADA2124B6A}" type="pres">
      <dgm:prSet presAssocID="{79A36C7F-1085-42FD-A3D2-E19F78D82F6A}" presName="composite" presStyleCnt="0"/>
      <dgm:spPr/>
    </dgm:pt>
    <dgm:pt modelId="{2224EAC7-193B-40DD-BEA2-5DA41ECC8D6F}" type="pres">
      <dgm:prSet presAssocID="{79A36C7F-1085-42FD-A3D2-E19F78D82F6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B6C4DC4-A2C1-46B7-8FA1-44FF6F101890}" type="pres">
      <dgm:prSet presAssocID="{79A36C7F-1085-42FD-A3D2-E19F78D82F6A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9C73E08-C49F-4776-ACAC-493DB8F08B92}" type="presOf" srcId="{79A36C7F-1085-42FD-A3D2-E19F78D82F6A}" destId="{2224EAC7-193B-40DD-BEA2-5DA41ECC8D6F}" srcOrd="0" destOrd="0" presId="urn:microsoft.com/office/officeart/2005/8/layout/hList1"/>
    <dgm:cxn modelId="{B2383D31-A63D-47CB-8509-9D9D21138DCB}" type="presOf" srcId="{963A0FE6-8DD5-410D-B35A-33C242AAC158}" destId="{BB6C4DC4-A2C1-46B7-8FA1-44FF6F101890}" srcOrd="0" destOrd="3" presId="urn:microsoft.com/office/officeart/2005/8/layout/hList1"/>
    <dgm:cxn modelId="{F6164A61-112D-40FE-B3E2-2F1D875B9246}" srcId="{79A36C7F-1085-42FD-A3D2-E19F78D82F6A}" destId="{FF1846DF-C9E5-4E44-AA27-795566E928DD}" srcOrd="1" destOrd="0" parTransId="{2C049687-5852-4597-808D-1D2AB3A8EBC2}" sibTransId="{CF4D39C1-6D56-4358-AF4D-5147BA26A6A2}"/>
    <dgm:cxn modelId="{64AD1066-DF40-408C-9240-0F67F5DF147F}" srcId="{79A36C7F-1085-42FD-A3D2-E19F78D82F6A}" destId="{A8CD40C5-AEB4-4C1E-AAE8-C040659E9C8B}" srcOrd="4" destOrd="0" parTransId="{5863D709-8A4D-4792-AF64-D02EC3F02FB4}" sibTransId="{7EB9CFB3-B68B-49F9-B3C9-9687FA4ECA87}"/>
    <dgm:cxn modelId="{DD345B78-139E-436F-A126-6CA05AC25C65}" srcId="{79A36C7F-1085-42FD-A3D2-E19F78D82F6A}" destId="{84C3E173-D2B9-4B61-BA7F-0B6460FB45F7}" srcOrd="0" destOrd="0" parTransId="{02610157-871C-4F4A-A437-3E4FF533FF87}" sibTransId="{AADA25EA-2CEB-48CE-B334-E7BC7AC455F1}"/>
    <dgm:cxn modelId="{76B28778-954C-479D-ACA8-CE730F42625F}" srcId="{79A36C7F-1085-42FD-A3D2-E19F78D82F6A}" destId="{724DE248-FA1A-47EA-B266-6A9113D421DE}" srcOrd="5" destOrd="0" parTransId="{90E78365-701D-402C-AC05-B05D19535D47}" sibTransId="{A23234B0-780A-4E03-9C1B-378B0E0951C2}"/>
    <dgm:cxn modelId="{D831FF78-B0DC-4BB0-BF6E-D1CD833C4DC4}" srcId="{759E7325-4192-498F-9196-52973E87F3B1}" destId="{79A36C7F-1085-42FD-A3D2-E19F78D82F6A}" srcOrd="0" destOrd="0" parTransId="{87677EF5-9ACB-494C-B1FA-C07D715C5373}" sibTransId="{49EA9C0C-E866-417C-99A1-A23049B3CED9}"/>
    <dgm:cxn modelId="{6D896F92-A399-40BF-9710-ADAE34D96ADF}" srcId="{79A36C7F-1085-42FD-A3D2-E19F78D82F6A}" destId="{963A0FE6-8DD5-410D-B35A-33C242AAC158}" srcOrd="3" destOrd="0" parTransId="{36664A00-F8D2-41B2-8676-5804DF61C3D7}" sibTransId="{9BBEED25-931C-4681-8AE6-8FE86399B226}"/>
    <dgm:cxn modelId="{E1F47195-878F-4E68-9A9C-6D301098CA4E}" type="presOf" srcId="{A8CD40C5-AEB4-4C1E-AAE8-C040659E9C8B}" destId="{BB6C4DC4-A2C1-46B7-8FA1-44FF6F101890}" srcOrd="0" destOrd="4" presId="urn:microsoft.com/office/officeart/2005/8/layout/hList1"/>
    <dgm:cxn modelId="{997BB898-2E17-4312-82F9-9579937CBDFF}" type="presOf" srcId="{E9B3E217-6D9F-4D56-944E-3484E2FF4A4F}" destId="{BB6C4DC4-A2C1-46B7-8FA1-44FF6F101890}" srcOrd="0" destOrd="2" presId="urn:microsoft.com/office/officeart/2005/8/layout/hList1"/>
    <dgm:cxn modelId="{BF10CA9A-CFF7-4C16-8D6E-316510C9137C}" type="presOf" srcId="{724DE248-FA1A-47EA-B266-6A9113D421DE}" destId="{BB6C4DC4-A2C1-46B7-8FA1-44FF6F101890}" srcOrd="0" destOrd="5" presId="urn:microsoft.com/office/officeart/2005/8/layout/hList1"/>
    <dgm:cxn modelId="{044022A0-57E2-4063-93D6-C6ECBA61760E}" srcId="{79A36C7F-1085-42FD-A3D2-E19F78D82F6A}" destId="{E9B3E217-6D9F-4D56-944E-3484E2FF4A4F}" srcOrd="2" destOrd="0" parTransId="{11F590BF-AFB6-4FE2-8129-EF404E7A00FE}" sibTransId="{8496E5D4-38F8-4497-B8CC-C49E7D8FB43E}"/>
    <dgm:cxn modelId="{1AF3B2CC-C2A1-4A0E-9C62-7DFF2A6D91A5}" type="presOf" srcId="{759E7325-4192-498F-9196-52973E87F3B1}" destId="{D33530E3-7125-4A72-9B04-C090ED2EFB5B}" srcOrd="0" destOrd="0" presId="urn:microsoft.com/office/officeart/2005/8/layout/hList1"/>
    <dgm:cxn modelId="{08F6FEE0-5833-4306-8381-3EE9FCAFE823}" type="presOf" srcId="{84C3E173-D2B9-4B61-BA7F-0B6460FB45F7}" destId="{BB6C4DC4-A2C1-46B7-8FA1-44FF6F101890}" srcOrd="0" destOrd="0" presId="urn:microsoft.com/office/officeart/2005/8/layout/hList1"/>
    <dgm:cxn modelId="{C34995FC-3F21-4605-A826-2567E8A40E3A}" type="presOf" srcId="{FF1846DF-C9E5-4E44-AA27-795566E928DD}" destId="{BB6C4DC4-A2C1-46B7-8FA1-44FF6F101890}" srcOrd="0" destOrd="1" presId="urn:microsoft.com/office/officeart/2005/8/layout/hList1"/>
    <dgm:cxn modelId="{BA3C9589-5892-4F74-BA81-48F477379BD1}" type="presParOf" srcId="{D33530E3-7125-4A72-9B04-C090ED2EFB5B}" destId="{0F6FBE19-B2FB-4586-87F4-F8ADA2124B6A}" srcOrd="0" destOrd="0" presId="urn:microsoft.com/office/officeart/2005/8/layout/hList1"/>
    <dgm:cxn modelId="{D65AE818-F581-4782-A9C0-3FB3B7723DD2}" type="presParOf" srcId="{0F6FBE19-B2FB-4586-87F4-F8ADA2124B6A}" destId="{2224EAC7-193B-40DD-BEA2-5DA41ECC8D6F}" srcOrd="0" destOrd="0" presId="urn:microsoft.com/office/officeart/2005/8/layout/hList1"/>
    <dgm:cxn modelId="{7FF75F9C-1CB5-490B-B69A-B857E2A9234C}" type="presParOf" srcId="{0F6FBE19-B2FB-4586-87F4-F8ADA2124B6A}" destId="{BB6C4DC4-A2C1-46B7-8FA1-44FF6F10189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352751-73E6-4F97-9F30-04DBC5C65C6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742FAD-1193-4662-BBCB-286B64873754}">
      <dgm:prSet custT="1"/>
      <dgm:spPr/>
      <dgm:t>
        <a:bodyPr/>
        <a:lstStyle/>
        <a:p>
          <a:pPr rtl="0"/>
          <a:r>
            <a:rPr lang="ru-RU" sz="1600" b="1" dirty="0"/>
            <a:t>БЛОК - 3</a:t>
          </a:r>
        </a:p>
      </dgm:t>
    </dgm:pt>
    <dgm:pt modelId="{FCE98463-5028-4901-BA92-A948F4ECD0D8}" type="parTrans" cxnId="{581C007F-6C60-470B-B674-0266E2EC8B50}">
      <dgm:prSet/>
      <dgm:spPr/>
      <dgm:t>
        <a:bodyPr/>
        <a:lstStyle/>
        <a:p>
          <a:endParaRPr lang="ru-RU"/>
        </a:p>
      </dgm:t>
    </dgm:pt>
    <dgm:pt modelId="{06EA3B8A-C814-476B-8D5E-0C391A7A3C0B}" type="sibTrans" cxnId="{581C007F-6C60-470B-B674-0266E2EC8B50}">
      <dgm:prSet/>
      <dgm:spPr/>
      <dgm:t>
        <a:bodyPr/>
        <a:lstStyle/>
        <a:p>
          <a:endParaRPr lang="ru-RU"/>
        </a:p>
      </dgm:t>
    </dgm:pt>
    <dgm:pt modelId="{BCCE9AB9-09C6-4787-8E8C-546BAD3423AC}">
      <dgm:prSet/>
      <dgm:spPr/>
      <dgm:t>
        <a:bodyPr/>
        <a:lstStyle/>
        <a:p>
          <a:pPr rtl="0"/>
          <a:r>
            <a:rPr lang="ru-RU" dirty="0"/>
            <a:t>ЦИФРОВОЙ АППАРАТНЫЙ ШКАФ УПРАВЛЕНИЯ С СИСТЕМОЙ МОНИТОРИНГА ОБОРУДОВАНИЯ (КОНТРОЛЬ </a:t>
          </a:r>
          <a:r>
            <a:rPr lang="en-US" dirty="0"/>
            <a:t>SF6)</a:t>
          </a:r>
          <a:endParaRPr lang="ru-RU" dirty="0"/>
        </a:p>
      </dgm:t>
    </dgm:pt>
    <dgm:pt modelId="{4EA7E820-B4A0-4587-9AA5-44268882626F}" type="parTrans" cxnId="{699ABE54-B0E4-468D-AA02-16DC8C8A7B4D}">
      <dgm:prSet/>
      <dgm:spPr/>
      <dgm:t>
        <a:bodyPr/>
        <a:lstStyle/>
        <a:p>
          <a:endParaRPr lang="ru-RU"/>
        </a:p>
      </dgm:t>
    </dgm:pt>
    <dgm:pt modelId="{B01FBB18-5E07-4152-B324-E050A1EE5DC1}" type="sibTrans" cxnId="{699ABE54-B0E4-468D-AA02-16DC8C8A7B4D}">
      <dgm:prSet/>
      <dgm:spPr/>
      <dgm:t>
        <a:bodyPr/>
        <a:lstStyle/>
        <a:p>
          <a:endParaRPr lang="ru-RU"/>
        </a:p>
      </dgm:t>
    </dgm:pt>
    <dgm:pt modelId="{4EC4173E-9A5A-42ED-B0BB-D6D1128BBDB0}" type="pres">
      <dgm:prSet presAssocID="{FD352751-73E6-4F97-9F30-04DBC5C65C65}" presName="compositeShape" presStyleCnt="0">
        <dgm:presLayoutVars>
          <dgm:chMax val="7"/>
          <dgm:dir/>
          <dgm:resizeHandles val="exact"/>
        </dgm:presLayoutVars>
      </dgm:prSet>
      <dgm:spPr/>
    </dgm:pt>
    <dgm:pt modelId="{A98C9CDD-4790-4193-B3A7-9D2345A1F732}" type="pres">
      <dgm:prSet presAssocID="{0D742FAD-1193-4662-BBCB-286B64873754}" presName="circ1" presStyleLbl="vennNode1" presStyleIdx="0" presStyleCnt="2" custLinFactNeighborX="790" custLinFactNeighborY="-273"/>
      <dgm:spPr/>
    </dgm:pt>
    <dgm:pt modelId="{5A966440-3B25-4111-94A6-D87A84A00700}" type="pres">
      <dgm:prSet presAssocID="{0D742FAD-1193-4662-BBCB-286B648737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6A5E79-BA6B-4DAF-BE79-2B6295B7469A}" type="pres">
      <dgm:prSet presAssocID="{BCCE9AB9-09C6-4787-8E8C-546BAD3423AC}" presName="circ2" presStyleLbl="vennNode1" presStyleIdx="1" presStyleCnt="2"/>
      <dgm:spPr/>
    </dgm:pt>
    <dgm:pt modelId="{894E1E29-15FC-45FA-BF3B-95263A5ED077}" type="pres">
      <dgm:prSet presAssocID="{BCCE9AB9-09C6-4787-8E8C-546BAD3423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FA59C2A-C6C2-4251-89FA-A1D264C5735A}" type="presOf" srcId="{BCCE9AB9-09C6-4787-8E8C-546BAD3423AC}" destId="{894E1E29-15FC-45FA-BF3B-95263A5ED077}" srcOrd="1" destOrd="0" presId="urn:microsoft.com/office/officeart/2005/8/layout/venn1"/>
    <dgm:cxn modelId="{699ABE54-B0E4-468D-AA02-16DC8C8A7B4D}" srcId="{FD352751-73E6-4F97-9F30-04DBC5C65C65}" destId="{BCCE9AB9-09C6-4787-8E8C-546BAD3423AC}" srcOrd="1" destOrd="0" parTransId="{4EA7E820-B4A0-4587-9AA5-44268882626F}" sibTransId="{B01FBB18-5E07-4152-B324-E050A1EE5DC1}"/>
    <dgm:cxn modelId="{581C007F-6C60-470B-B674-0266E2EC8B50}" srcId="{FD352751-73E6-4F97-9F30-04DBC5C65C65}" destId="{0D742FAD-1193-4662-BBCB-286B64873754}" srcOrd="0" destOrd="0" parTransId="{FCE98463-5028-4901-BA92-A948F4ECD0D8}" sibTransId="{06EA3B8A-C814-476B-8D5E-0C391A7A3C0B}"/>
    <dgm:cxn modelId="{E2E430A0-F235-4DC4-B83C-F705F4841661}" type="presOf" srcId="{BCCE9AB9-09C6-4787-8E8C-546BAD3423AC}" destId="{E06A5E79-BA6B-4DAF-BE79-2B6295B7469A}" srcOrd="0" destOrd="0" presId="urn:microsoft.com/office/officeart/2005/8/layout/venn1"/>
    <dgm:cxn modelId="{B47723B7-2F95-46B4-81F0-E0BC150BD653}" type="presOf" srcId="{0D742FAD-1193-4662-BBCB-286B64873754}" destId="{A98C9CDD-4790-4193-B3A7-9D2345A1F732}" srcOrd="0" destOrd="0" presId="urn:microsoft.com/office/officeart/2005/8/layout/venn1"/>
    <dgm:cxn modelId="{D7DF80CB-6BFB-4C3A-8D59-D6C1F7840A2B}" type="presOf" srcId="{0D742FAD-1193-4662-BBCB-286B64873754}" destId="{5A966440-3B25-4111-94A6-D87A84A00700}" srcOrd="1" destOrd="0" presId="urn:microsoft.com/office/officeart/2005/8/layout/venn1"/>
    <dgm:cxn modelId="{ECC7CFFB-2DD2-448D-A47B-553D0F7D73DA}" type="presOf" srcId="{FD352751-73E6-4F97-9F30-04DBC5C65C65}" destId="{4EC4173E-9A5A-42ED-B0BB-D6D1128BBDB0}" srcOrd="0" destOrd="0" presId="urn:microsoft.com/office/officeart/2005/8/layout/venn1"/>
    <dgm:cxn modelId="{6FE67679-9835-49AF-84C6-0B2985308FB3}" type="presParOf" srcId="{4EC4173E-9A5A-42ED-B0BB-D6D1128BBDB0}" destId="{A98C9CDD-4790-4193-B3A7-9D2345A1F732}" srcOrd="0" destOrd="0" presId="urn:microsoft.com/office/officeart/2005/8/layout/venn1"/>
    <dgm:cxn modelId="{79B4DEEC-BA13-4213-9E21-9C75078E8523}" type="presParOf" srcId="{4EC4173E-9A5A-42ED-B0BB-D6D1128BBDB0}" destId="{5A966440-3B25-4111-94A6-D87A84A00700}" srcOrd="1" destOrd="0" presId="urn:microsoft.com/office/officeart/2005/8/layout/venn1"/>
    <dgm:cxn modelId="{6AF6B79D-FD9C-4911-86C5-D811F0E287A3}" type="presParOf" srcId="{4EC4173E-9A5A-42ED-B0BB-D6D1128BBDB0}" destId="{E06A5E79-BA6B-4DAF-BE79-2B6295B7469A}" srcOrd="2" destOrd="0" presId="urn:microsoft.com/office/officeart/2005/8/layout/venn1"/>
    <dgm:cxn modelId="{ABCB4FC5-CCC5-454F-B791-EE86658B4386}" type="presParOf" srcId="{4EC4173E-9A5A-42ED-B0BB-D6D1128BBDB0}" destId="{894E1E29-15FC-45FA-BF3B-95263A5ED07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15A0F0-BC2E-42E1-8983-0576EBF5A91A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CAC571-8E34-4B63-BECD-39F177F4BAEB}">
      <dgm:prSet/>
      <dgm:spPr/>
      <dgm:t>
        <a:bodyPr/>
        <a:lstStyle/>
        <a:p>
          <a:pPr rtl="0"/>
          <a:r>
            <a:rPr lang="ru-RU"/>
            <a:t>1. Километры кабельной продукции</a:t>
          </a:r>
          <a:br>
            <a:rPr lang="ru-RU"/>
          </a:br>
          <a:r>
            <a:rPr lang="ru-RU"/>
            <a:t>2. Более 100 элементов разных производителей </a:t>
          </a:r>
          <a:br>
            <a:rPr lang="ru-RU"/>
          </a:br>
          <a:r>
            <a:rPr lang="ru-RU"/>
            <a:t>3. ША выполнен на электромеханических реле.</a:t>
          </a:r>
          <a:br>
            <a:rPr lang="ru-RU"/>
          </a:br>
          <a:r>
            <a:rPr lang="ru-RU"/>
            <a:t>4. Погрешности в электромонтажных схемах.</a:t>
          </a:r>
          <a:br>
            <a:rPr lang="ru-RU"/>
          </a:br>
          <a:r>
            <a:rPr lang="ru-RU"/>
            <a:t>5. Большой % повреждения кабелей</a:t>
          </a:r>
        </a:p>
      </dgm:t>
    </dgm:pt>
    <dgm:pt modelId="{0897F8CB-6362-4FF5-8D72-6C7519E1A4E6}" type="parTrans" cxnId="{6F4144DD-0BA9-447F-AEF5-2D20BC35A429}">
      <dgm:prSet/>
      <dgm:spPr/>
      <dgm:t>
        <a:bodyPr/>
        <a:lstStyle/>
        <a:p>
          <a:endParaRPr lang="ru-RU"/>
        </a:p>
      </dgm:t>
    </dgm:pt>
    <dgm:pt modelId="{26E1B20F-594C-4E2F-B7BD-D0CCD15E27DB}" type="sibTrans" cxnId="{6F4144DD-0BA9-447F-AEF5-2D20BC35A429}">
      <dgm:prSet/>
      <dgm:spPr/>
      <dgm:t>
        <a:bodyPr/>
        <a:lstStyle/>
        <a:p>
          <a:endParaRPr lang="ru-RU"/>
        </a:p>
      </dgm:t>
    </dgm:pt>
    <dgm:pt modelId="{806B79AF-511F-4382-B69F-C7A42D20E41D}" type="pres">
      <dgm:prSet presAssocID="{6C15A0F0-BC2E-42E1-8983-0576EBF5A91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36F57B2-5B45-4A93-9859-ACD31D7FFBDB}" type="pres">
      <dgm:prSet presAssocID="{B6CAC571-8E34-4B63-BECD-39F177F4BAEB}" presName="horFlow" presStyleCnt="0"/>
      <dgm:spPr/>
    </dgm:pt>
    <dgm:pt modelId="{EDC3AC56-C3F6-4C5E-A57C-886C4E93DE5E}" type="pres">
      <dgm:prSet presAssocID="{B6CAC571-8E34-4B63-BECD-39F177F4BAEB}" presName="bigChev" presStyleLbl="node1" presStyleIdx="0" presStyleCnt="1"/>
      <dgm:spPr/>
    </dgm:pt>
  </dgm:ptLst>
  <dgm:cxnLst>
    <dgm:cxn modelId="{CF16D415-0391-47C4-8CBA-EDD38B02E951}" type="presOf" srcId="{B6CAC571-8E34-4B63-BECD-39F177F4BAEB}" destId="{EDC3AC56-C3F6-4C5E-A57C-886C4E93DE5E}" srcOrd="0" destOrd="0" presId="urn:microsoft.com/office/officeart/2005/8/layout/lProcess3"/>
    <dgm:cxn modelId="{BDED3CDA-0DD8-4403-8DC3-C6E3327501F2}" type="presOf" srcId="{6C15A0F0-BC2E-42E1-8983-0576EBF5A91A}" destId="{806B79AF-511F-4382-B69F-C7A42D20E41D}" srcOrd="0" destOrd="0" presId="urn:microsoft.com/office/officeart/2005/8/layout/lProcess3"/>
    <dgm:cxn modelId="{6F4144DD-0BA9-447F-AEF5-2D20BC35A429}" srcId="{6C15A0F0-BC2E-42E1-8983-0576EBF5A91A}" destId="{B6CAC571-8E34-4B63-BECD-39F177F4BAEB}" srcOrd="0" destOrd="0" parTransId="{0897F8CB-6362-4FF5-8D72-6C7519E1A4E6}" sibTransId="{26E1B20F-594C-4E2F-B7BD-D0CCD15E27DB}"/>
    <dgm:cxn modelId="{CAF1A835-54B0-4616-ADD2-262847F81292}" type="presParOf" srcId="{806B79AF-511F-4382-B69F-C7A42D20E41D}" destId="{836F57B2-5B45-4A93-9859-ACD31D7FFBDB}" srcOrd="0" destOrd="0" presId="urn:microsoft.com/office/officeart/2005/8/layout/lProcess3"/>
    <dgm:cxn modelId="{E66529D3-A3DC-4B30-98C8-ACDE6176D4CE}" type="presParOf" srcId="{836F57B2-5B45-4A93-9859-ACD31D7FFBDB}" destId="{EDC3AC56-C3F6-4C5E-A57C-886C4E93DE5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80562D7-3A64-44DD-9A26-72735D2A043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834DD8B-3FF4-4B30-B94A-DA3B9ED61093}">
      <dgm:prSet custT="1"/>
      <dgm:spPr/>
      <dgm:t>
        <a:bodyPr/>
        <a:lstStyle/>
        <a:p>
          <a:pPr rtl="0"/>
          <a:r>
            <a:rPr lang="ru-RU" sz="1200" b="1"/>
            <a:t>Шкаф аппаратный предназначен для управления выключателем и коммутационными аппаратами присоединения, организации оперативных блокировок, сбора и обработки аналоговой и дискретной информации. ША выполнен на базе микропроцессорных терминалов.</a:t>
          </a:r>
        </a:p>
      </dgm:t>
    </dgm:pt>
    <dgm:pt modelId="{BE7642FC-98B1-4218-9B63-1BC01D698A9D}" type="parTrans" cxnId="{45FACFE1-2F85-4C5B-B385-09E0DE17EF1B}">
      <dgm:prSet/>
      <dgm:spPr/>
      <dgm:t>
        <a:bodyPr/>
        <a:lstStyle/>
        <a:p>
          <a:endParaRPr lang="ru-RU"/>
        </a:p>
      </dgm:t>
    </dgm:pt>
    <dgm:pt modelId="{B11E4BA1-C54F-46F0-84D4-9CAAD24EB1A4}" type="sibTrans" cxnId="{45FACFE1-2F85-4C5B-B385-09E0DE17EF1B}">
      <dgm:prSet/>
      <dgm:spPr/>
      <dgm:t>
        <a:bodyPr/>
        <a:lstStyle/>
        <a:p>
          <a:endParaRPr lang="ru-RU"/>
        </a:p>
      </dgm:t>
    </dgm:pt>
    <dgm:pt modelId="{4374B90B-C572-4648-AED7-67A72A663937}" type="pres">
      <dgm:prSet presAssocID="{880562D7-3A64-44DD-9A26-72735D2A043C}" presName="Name0" presStyleCnt="0">
        <dgm:presLayoutVars>
          <dgm:dir/>
          <dgm:resizeHandles val="exact"/>
        </dgm:presLayoutVars>
      </dgm:prSet>
      <dgm:spPr/>
    </dgm:pt>
    <dgm:pt modelId="{A143443A-54C9-45A1-944B-4A2EB45E3F54}" type="pres">
      <dgm:prSet presAssocID="{880562D7-3A64-44DD-9A26-72735D2A043C}" presName="arrow" presStyleLbl="bgShp" presStyleIdx="0" presStyleCnt="1"/>
      <dgm:spPr/>
    </dgm:pt>
    <dgm:pt modelId="{F7F6E2C6-2ED7-4B57-8613-B33CB3253F47}" type="pres">
      <dgm:prSet presAssocID="{880562D7-3A64-44DD-9A26-72735D2A043C}" presName="points" presStyleCnt="0"/>
      <dgm:spPr/>
    </dgm:pt>
    <dgm:pt modelId="{CBC7E220-1473-4D60-A6A9-22F71E484535}" type="pres">
      <dgm:prSet presAssocID="{C834DD8B-3FF4-4B30-B94A-DA3B9ED61093}" presName="compositeA" presStyleCnt="0"/>
      <dgm:spPr/>
    </dgm:pt>
    <dgm:pt modelId="{AEB86BCF-F817-4DD2-9D9C-8601ECCC5E05}" type="pres">
      <dgm:prSet presAssocID="{C834DD8B-3FF4-4B30-B94A-DA3B9ED61093}" presName="textA" presStyleLbl="revTx" presStyleIdx="0" presStyleCnt="1">
        <dgm:presLayoutVars>
          <dgm:bulletEnabled val="1"/>
        </dgm:presLayoutVars>
      </dgm:prSet>
      <dgm:spPr/>
    </dgm:pt>
    <dgm:pt modelId="{4EC39C74-7F8F-4072-9C52-E38AEEBA1C47}" type="pres">
      <dgm:prSet presAssocID="{C834DD8B-3FF4-4B30-B94A-DA3B9ED61093}" presName="circleA" presStyleLbl="node1" presStyleIdx="0" presStyleCnt="1"/>
      <dgm:spPr/>
    </dgm:pt>
    <dgm:pt modelId="{3F1CC5EF-64B4-40B9-BCAB-E8281391DF7B}" type="pres">
      <dgm:prSet presAssocID="{C834DD8B-3FF4-4B30-B94A-DA3B9ED61093}" presName="spaceA" presStyleCnt="0"/>
      <dgm:spPr/>
    </dgm:pt>
  </dgm:ptLst>
  <dgm:cxnLst>
    <dgm:cxn modelId="{0377D136-1E0B-4D15-A7C8-DB87D5655BEF}" type="presOf" srcId="{880562D7-3A64-44DD-9A26-72735D2A043C}" destId="{4374B90B-C572-4648-AED7-67A72A663937}" srcOrd="0" destOrd="0" presId="urn:microsoft.com/office/officeart/2005/8/layout/hProcess11"/>
    <dgm:cxn modelId="{AAB8E339-CE7F-45DC-BB8B-0259A5028136}" type="presOf" srcId="{C834DD8B-3FF4-4B30-B94A-DA3B9ED61093}" destId="{AEB86BCF-F817-4DD2-9D9C-8601ECCC5E05}" srcOrd="0" destOrd="0" presId="urn:microsoft.com/office/officeart/2005/8/layout/hProcess11"/>
    <dgm:cxn modelId="{45FACFE1-2F85-4C5B-B385-09E0DE17EF1B}" srcId="{880562D7-3A64-44DD-9A26-72735D2A043C}" destId="{C834DD8B-3FF4-4B30-B94A-DA3B9ED61093}" srcOrd="0" destOrd="0" parTransId="{BE7642FC-98B1-4218-9B63-1BC01D698A9D}" sibTransId="{B11E4BA1-C54F-46F0-84D4-9CAAD24EB1A4}"/>
    <dgm:cxn modelId="{A35B866B-4C8D-4538-919A-1190E7F1CBE6}" type="presParOf" srcId="{4374B90B-C572-4648-AED7-67A72A663937}" destId="{A143443A-54C9-45A1-944B-4A2EB45E3F54}" srcOrd="0" destOrd="0" presId="urn:microsoft.com/office/officeart/2005/8/layout/hProcess11"/>
    <dgm:cxn modelId="{A80A7371-7469-457C-B73A-8DFA21EB26DF}" type="presParOf" srcId="{4374B90B-C572-4648-AED7-67A72A663937}" destId="{F7F6E2C6-2ED7-4B57-8613-B33CB3253F47}" srcOrd="1" destOrd="0" presId="urn:microsoft.com/office/officeart/2005/8/layout/hProcess11"/>
    <dgm:cxn modelId="{A3704CCF-AC9A-4A6B-90FD-90868C1B7E3B}" type="presParOf" srcId="{F7F6E2C6-2ED7-4B57-8613-B33CB3253F47}" destId="{CBC7E220-1473-4D60-A6A9-22F71E484535}" srcOrd="0" destOrd="0" presId="urn:microsoft.com/office/officeart/2005/8/layout/hProcess11"/>
    <dgm:cxn modelId="{E2CB9D1E-F3FB-4654-98D2-95981D5C976A}" type="presParOf" srcId="{CBC7E220-1473-4D60-A6A9-22F71E484535}" destId="{AEB86BCF-F817-4DD2-9D9C-8601ECCC5E05}" srcOrd="0" destOrd="0" presId="urn:microsoft.com/office/officeart/2005/8/layout/hProcess11"/>
    <dgm:cxn modelId="{6864E1BC-6EC2-496A-9ABF-F1AB74FB740A}" type="presParOf" srcId="{CBC7E220-1473-4D60-A6A9-22F71E484535}" destId="{4EC39C74-7F8F-4072-9C52-E38AEEBA1C47}" srcOrd="1" destOrd="0" presId="urn:microsoft.com/office/officeart/2005/8/layout/hProcess11"/>
    <dgm:cxn modelId="{C2E34FD6-2908-49F0-B535-9D52733E438F}" type="presParOf" srcId="{CBC7E220-1473-4D60-A6A9-22F71E484535}" destId="{3F1CC5EF-64B4-40B9-BCAB-E8281391DF7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4C74E-947B-45E4-86A9-618851DB6D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23F5FF5-92EA-4699-8C03-4AFACC9A5378}">
      <dgm:prSet/>
      <dgm:spPr/>
      <dgm:t>
        <a:bodyPr/>
        <a:lstStyle/>
        <a:p>
          <a:pPr rtl="0"/>
          <a:r>
            <a:rPr lang="ru-RU" dirty="0"/>
            <a:t>Используемые система диагностики КРУЭ контролирует следующие параметры:</a:t>
          </a:r>
        </a:p>
      </dgm:t>
    </dgm:pt>
    <dgm:pt modelId="{7F2B58F6-0C83-4785-BDEC-583C459DFAE0}" type="parTrans" cxnId="{8E0A73B5-A8C5-4830-B947-3BF545C6A9CC}">
      <dgm:prSet/>
      <dgm:spPr/>
      <dgm:t>
        <a:bodyPr/>
        <a:lstStyle/>
        <a:p>
          <a:endParaRPr lang="ru-RU"/>
        </a:p>
      </dgm:t>
    </dgm:pt>
    <dgm:pt modelId="{852B656A-A00A-4C93-BBD8-2A8F3F482151}" type="sibTrans" cxnId="{8E0A73B5-A8C5-4830-B947-3BF545C6A9CC}">
      <dgm:prSet/>
      <dgm:spPr/>
      <dgm:t>
        <a:bodyPr/>
        <a:lstStyle/>
        <a:p>
          <a:endParaRPr lang="ru-RU"/>
        </a:p>
      </dgm:t>
    </dgm:pt>
    <dgm:pt modelId="{C16A16B2-57B1-4E41-80A9-404EA0FEB346}">
      <dgm:prSet/>
      <dgm:spPr/>
      <dgm:t>
        <a:bodyPr/>
        <a:lstStyle/>
        <a:p>
          <a:pPr rtl="0"/>
          <a:r>
            <a:rPr lang="ru-RU" dirty="0"/>
            <a:t>Механический ресурс выключателя.</a:t>
          </a:r>
        </a:p>
      </dgm:t>
    </dgm:pt>
    <dgm:pt modelId="{77456C6A-00D4-4642-BE8E-BCFE79865F31}" type="parTrans" cxnId="{38B365B6-E62D-4440-B473-7FB4DD557589}">
      <dgm:prSet/>
      <dgm:spPr/>
      <dgm:t>
        <a:bodyPr/>
        <a:lstStyle/>
        <a:p>
          <a:endParaRPr lang="ru-RU"/>
        </a:p>
      </dgm:t>
    </dgm:pt>
    <dgm:pt modelId="{9881120A-10D6-4D07-8AA8-45B0C83654A6}" type="sibTrans" cxnId="{38B365B6-E62D-4440-B473-7FB4DD557589}">
      <dgm:prSet/>
      <dgm:spPr/>
      <dgm:t>
        <a:bodyPr/>
        <a:lstStyle/>
        <a:p>
          <a:endParaRPr lang="ru-RU"/>
        </a:p>
      </dgm:t>
    </dgm:pt>
    <dgm:pt modelId="{2AF8B70C-9AEA-4B76-AA1C-2FBB0FA52526}">
      <dgm:prSet/>
      <dgm:spPr/>
      <dgm:t>
        <a:bodyPr/>
        <a:lstStyle/>
        <a:p>
          <a:pPr rtl="0"/>
          <a:r>
            <a:rPr lang="ru-RU"/>
            <a:t>Коммутационный ресурс выключателя.</a:t>
          </a:r>
        </a:p>
      </dgm:t>
    </dgm:pt>
    <dgm:pt modelId="{ADFCDB4D-72DD-4BA5-8B34-51B1B60DB3B7}" type="parTrans" cxnId="{B70FD441-08C2-4E13-B75B-3131A3FA2744}">
      <dgm:prSet/>
      <dgm:spPr/>
      <dgm:t>
        <a:bodyPr/>
        <a:lstStyle/>
        <a:p>
          <a:endParaRPr lang="ru-RU"/>
        </a:p>
      </dgm:t>
    </dgm:pt>
    <dgm:pt modelId="{F7000476-9DC8-46DA-BA16-90596A80C6DF}" type="sibTrans" cxnId="{B70FD441-08C2-4E13-B75B-3131A3FA2744}">
      <dgm:prSet/>
      <dgm:spPr/>
      <dgm:t>
        <a:bodyPr/>
        <a:lstStyle/>
        <a:p>
          <a:endParaRPr lang="ru-RU"/>
        </a:p>
      </dgm:t>
    </dgm:pt>
    <dgm:pt modelId="{B29DFD3B-3B53-4CE2-AFD2-7A30A1A4B45F}">
      <dgm:prSet/>
      <dgm:spPr/>
      <dgm:t>
        <a:bodyPr/>
        <a:lstStyle/>
        <a:p>
          <a:pPr rtl="0"/>
          <a:r>
            <a:rPr lang="ru-RU"/>
            <a:t>Плотность, температуру, давление, влажность и точку росы элегаза.</a:t>
          </a:r>
        </a:p>
      </dgm:t>
    </dgm:pt>
    <dgm:pt modelId="{C8AB38BC-58E5-46FC-B8C9-7C10D389BA16}" type="parTrans" cxnId="{9547F34D-3DEB-4135-B66B-11345BF9C44C}">
      <dgm:prSet/>
      <dgm:spPr/>
      <dgm:t>
        <a:bodyPr/>
        <a:lstStyle/>
        <a:p>
          <a:endParaRPr lang="ru-RU"/>
        </a:p>
      </dgm:t>
    </dgm:pt>
    <dgm:pt modelId="{F124B9B5-5709-4174-A33A-62F9EB327507}" type="sibTrans" cxnId="{9547F34D-3DEB-4135-B66B-11345BF9C44C}">
      <dgm:prSet/>
      <dgm:spPr/>
      <dgm:t>
        <a:bodyPr/>
        <a:lstStyle/>
        <a:p>
          <a:endParaRPr lang="ru-RU"/>
        </a:p>
      </dgm:t>
    </dgm:pt>
    <dgm:pt modelId="{6B2D8988-8CE3-4AEF-95B4-A3B19FC3BF19}">
      <dgm:prSet/>
      <dgm:spPr/>
      <dgm:t>
        <a:bodyPr/>
        <a:lstStyle/>
        <a:p>
          <a:pPr rtl="0"/>
          <a:r>
            <a:rPr lang="ru-RU"/>
            <a:t>Температуру корпусов отсеков КРУЭ.</a:t>
          </a:r>
        </a:p>
      </dgm:t>
    </dgm:pt>
    <dgm:pt modelId="{11F08DE6-FA51-4C92-B733-56BC6E986622}" type="parTrans" cxnId="{1B6A72D3-3C08-4CD1-9672-1DBFD49DA87D}">
      <dgm:prSet/>
      <dgm:spPr/>
      <dgm:t>
        <a:bodyPr/>
        <a:lstStyle/>
        <a:p>
          <a:endParaRPr lang="ru-RU"/>
        </a:p>
      </dgm:t>
    </dgm:pt>
    <dgm:pt modelId="{3C674645-AC72-439D-A996-9758EF6D0B4C}" type="sibTrans" cxnId="{1B6A72D3-3C08-4CD1-9672-1DBFD49DA87D}">
      <dgm:prSet/>
      <dgm:spPr/>
      <dgm:t>
        <a:bodyPr/>
        <a:lstStyle/>
        <a:p>
          <a:endParaRPr lang="ru-RU"/>
        </a:p>
      </dgm:t>
    </dgm:pt>
    <dgm:pt modelId="{466F5DE4-D2CF-4244-9E1D-EEED63A9FA87}">
      <dgm:prSet/>
      <dgm:spPr/>
      <dgm:t>
        <a:bodyPr/>
        <a:lstStyle/>
        <a:p>
          <a:pPr rtl="0"/>
          <a:r>
            <a:rPr lang="ru-RU" dirty="0"/>
            <a:t>Частичные разряды.</a:t>
          </a:r>
        </a:p>
      </dgm:t>
    </dgm:pt>
    <dgm:pt modelId="{F592A9BD-D640-4337-969F-6C4057F08C48}" type="parTrans" cxnId="{68312CC2-8C33-4EF3-896C-928EEE4EDF15}">
      <dgm:prSet/>
      <dgm:spPr/>
      <dgm:t>
        <a:bodyPr/>
        <a:lstStyle/>
        <a:p>
          <a:endParaRPr lang="ru-RU"/>
        </a:p>
      </dgm:t>
    </dgm:pt>
    <dgm:pt modelId="{6F8E7D6E-1829-4092-BA4B-EF582741E7F9}" type="sibTrans" cxnId="{68312CC2-8C33-4EF3-896C-928EEE4EDF15}">
      <dgm:prSet/>
      <dgm:spPr/>
      <dgm:t>
        <a:bodyPr/>
        <a:lstStyle/>
        <a:p>
          <a:endParaRPr lang="ru-RU"/>
        </a:p>
      </dgm:t>
    </dgm:pt>
    <dgm:pt modelId="{61A39E61-6B0E-45A9-ABCD-AA9735554674}" type="pres">
      <dgm:prSet presAssocID="{5884C74E-947B-45E4-86A9-618851DB6D3F}" presName="Name0" presStyleCnt="0">
        <dgm:presLayoutVars>
          <dgm:dir/>
          <dgm:animLvl val="lvl"/>
          <dgm:resizeHandles val="exact"/>
        </dgm:presLayoutVars>
      </dgm:prSet>
      <dgm:spPr/>
    </dgm:pt>
    <dgm:pt modelId="{72579F4E-6AD3-419F-BA07-A47D4F6FB126}" type="pres">
      <dgm:prSet presAssocID="{123F5FF5-92EA-4699-8C03-4AFACC9A5378}" presName="composite" presStyleCnt="0"/>
      <dgm:spPr/>
    </dgm:pt>
    <dgm:pt modelId="{5A738446-929E-4A10-A491-7A80785F378E}" type="pres">
      <dgm:prSet presAssocID="{123F5FF5-92EA-4699-8C03-4AFACC9A537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2911BCFC-164D-4E49-AB25-E750CDF86F2B}" type="pres">
      <dgm:prSet presAssocID="{123F5FF5-92EA-4699-8C03-4AFACC9A537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14669E0C-6DE3-49DD-9543-D2DA4FE4D43D}" type="presOf" srcId="{C16A16B2-57B1-4E41-80A9-404EA0FEB346}" destId="{2911BCFC-164D-4E49-AB25-E750CDF86F2B}" srcOrd="0" destOrd="0" presId="urn:microsoft.com/office/officeart/2005/8/layout/hList1"/>
    <dgm:cxn modelId="{B70FD441-08C2-4E13-B75B-3131A3FA2744}" srcId="{123F5FF5-92EA-4699-8C03-4AFACC9A5378}" destId="{2AF8B70C-9AEA-4B76-AA1C-2FBB0FA52526}" srcOrd="1" destOrd="0" parTransId="{ADFCDB4D-72DD-4BA5-8B34-51B1B60DB3B7}" sibTransId="{F7000476-9DC8-46DA-BA16-90596A80C6DF}"/>
    <dgm:cxn modelId="{9547F34D-3DEB-4135-B66B-11345BF9C44C}" srcId="{123F5FF5-92EA-4699-8C03-4AFACC9A5378}" destId="{B29DFD3B-3B53-4CE2-AFD2-7A30A1A4B45F}" srcOrd="2" destOrd="0" parTransId="{C8AB38BC-58E5-46FC-B8C9-7C10D389BA16}" sibTransId="{F124B9B5-5709-4174-A33A-62F9EB327507}"/>
    <dgm:cxn modelId="{66818255-44F6-43D2-9B0F-7195FB4FDDF9}" type="presOf" srcId="{466F5DE4-D2CF-4244-9E1D-EEED63A9FA87}" destId="{2911BCFC-164D-4E49-AB25-E750CDF86F2B}" srcOrd="0" destOrd="4" presId="urn:microsoft.com/office/officeart/2005/8/layout/hList1"/>
    <dgm:cxn modelId="{A11DA188-AAEB-4873-995D-02C27D782D3D}" type="presOf" srcId="{123F5FF5-92EA-4699-8C03-4AFACC9A5378}" destId="{5A738446-929E-4A10-A491-7A80785F378E}" srcOrd="0" destOrd="0" presId="urn:microsoft.com/office/officeart/2005/8/layout/hList1"/>
    <dgm:cxn modelId="{DB6AF788-69DF-4F4B-860A-7F2471D476B8}" type="presOf" srcId="{B29DFD3B-3B53-4CE2-AFD2-7A30A1A4B45F}" destId="{2911BCFC-164D-4E49-AB25-E750CDF86F2B}" srcOrd="0" destOrd="2" presId="urn:microsoft.com/office/officeart/2005/8/layout/hList1"/>
    <dgm:cxn modelId="{347E96A0-0898-4144-AA36-D65B343F874C}" type="presOf" srcId="{6B2D8988-8CE3-4AEF-95B4-A3B19FC3BF19}" destId="{2911BCFC-164D-4E49-AB25-E750CDF86F2B}" srcOrd="0" destOrd="3" presId="urn:microsoft.com/office/officeart/2005/8/layout/hList1"/>
    <dgm:cxn modelId="{37565AAF-CA7F-44A7-8C5B-0C99872CCF57}" type="presOf" srcId="{5884C74E-947B-45E4-86A9-618851DB6D3F}" destId="{61A39E61-6B0E-45A9-ABCD-AA9735554674}" srcOrd="0" destOrd="0" presId="urn:microsoft.com/office/officeart/2005/8/layout/hList1"/>
    <dgm:cxn modelId="{8E0A73B5-A8C5-4830-B947-3BF545C6A9CC}" srcId="{5884C74E-947B-45E4-86A9-618851DB6D3F}" destId="{123F5FF5-92EA-4699-8C03-4AFACC9A5378}" srcOrd="0" destOrd="0" parTransId="{7F2B58F6-0C83-4785-BDEC-583C459DFAE0}" sibTransId="{852B656A-A00A-4C93-BBD8-2A8F3F482151}"/>
    <dgm:cxn modelId="{38B365B6-E62D-4440-B473-7FB4DD557589}" srcId="{123F5FF5-92EA-4699-8C03-4AFACC9A5378}" destId="{C16A16B2-57B1-4E41-80A9-404EA0FEB346}" srcOrd="0" destOrd="0" parTransId="{77456C6A-00D4-4642-BE8E-BCFE79865F31}" sibTransId="{9881120A-10D6-4D07-8AA8-45B0C83654A6}"/>
    <dgm:cxn modelId="{68312CC2-8C33-4EF3-896C-928EEE4EDF15}" srcId="{123F5FF5-92EA-4699-8C03-4AFACC9A5378}" destId="{466F5DE4-D2CF-4244-9E1D-EEED63A9FA87}" srcOrd="4" destOrd="0" parTransId="{F592A9BD-D640-4337-969F-6C4057F08C48}" sibTransId="{6F8E7D6E-1829-4092-BA4B-EF582741E7F9}"/>
    <dgm:cxn modelId="{283934CA-FF54-4BDC-A824-B447B1C57421}" type="presOf" srcId="{2AF8B70C-9AEA-4B76-AA1C-2FBB0FA52526}" destId="{2911BCFC-164D-4E49-AB25-E750CDF86F2B}" srcOrd="0" destOrd="1" presId="urn:microsoft.com/office/officeart/2005/8/layout/hList1"/>
    <dgm:cxn modelId="{1B6A72D3-3C08-4CD1-9672-1DBFD49DA87D}" srcId="{123F5FF5-92EA-4699-8C03-4AFACC9A5378}" destId="{6B2D8988-8CE3-4AEF-95B4-A3B19FC3BF19}" srcOrd="3" destOrd="0" parTransId="{11F08DE6-FA51-4C92-B733-56BC6E986622}" sibTransId="{3C674645-AC72-439D-A996-9758EF6D0B4C}"/>
    <dgm:cxn modelId="{A83F757C-9667-4E54-B03B-0579E7F52027}" type="presParOf" srcId="{61A39E61-6B0E-45A9-ABCD-AA9735554674}" destId="{72579F4E-6AD3-419F-BA07-A47D4F6FB126}" srcOrd="0" destOrd="0" presId="urn:microsoft.com/office/officeart/2005/8/layout/hList1"/>
    <dgm:cxn modelId="{1A616866-AD4B-42EC-9D80-9FADC71B9174}" type="presParOf" srcId="{72579F4E-6AD3-419F-BA07-A47D4F6FB126}" destId="{5A738446-929E-4A10-A491-7A80785F378E}" srcOrd="0" destOrd="0" presId="urn:microsoft.com/office/officeart/2005/8/layout/hList1"/>
    <dgm:cxn modelId="{453BC40D-A73C-44DA-9B55-02CA7AE641FE}" type="presParOf" srcId="{72579F4E-6AD3-419F-BA07-A47D4F6FB126}" destId="{2911BCFC-164D-4E49-AB25-E750CDF86F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52751-73E6-4F97-9F30-04DBC5C65C6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D742FAD-1193-4662-BBCB-286B64873754}">
      <dgm:prSet custT="1"/>
      <dgm:spPr/>
      <dgm:t>
        <a:bodyPr/>
        <a:lstStyle/>
        <a:p>
          <a:pPr rtl="0"/>
          <a:r>
            <a:rPr lang="ru-RU" sz="1600" b="1" dirty="0"/>
            <a:t>БЛОК - 1</a:t>
          </a:r>
        </a:p>
      </dgm:t>
    </dgm:pt>
    <dgm:pt modelId="{FCE98463-5028-4901-BA92-A948F4ECD0D8}" type="parTrans" cxnId="{581C007F-6C60-470B-B674-0266E2EC8B50}">
      <dgm:prSet/>
      <dgm:spPr/>
      <dgm:t>
        <a:bodyPr/>
        <a:lstStyle/>
        <a:p>
          <a:endParaRPr lang="ru-RU"/>
        </a:p>
      </dgm:t>
    </dgm:pt>
    <dgm:pt modelId="{06EA3B8A-C814-476B-8D5E-0C391A7A3C0B}" type="sibTrans" cxnId="{581C007F-6C60-470B-B674-0266E2EC8B50}">
      <dgm:prSet/>
      <dgm:spPr/>
      <dgm:t>
        <a:bodyPr/>
        <a:lstStyle/>
        <a:p>
          <a:endParaRPr lang="ru-RU"/>
        </a:p>
      </dgm:t>
    </dgm:pt>
    <dgm:pt modelId="{BCCE9AB9-09C6-4787-8E8C-546BAD3423AC}">
      <dgm:prSet/>
      <dgm:spPr/>
      <dgm:t>
        <a:bodyPr/>
        <a:lstStyle/>
        <a:p>
          <a:pPr rtl="0"/>
          <a:r>
            <a:rPr lang="ru-RU" dirty="0"/>
            <a:t>ИЗМЕРЕНИЕ ЧАСТИЧНЫХ РАЗРЯДОВ СИСТЕМА ИСКУСТВЕННОГО ИНТЕЛЕКТА НА ОСНОВЕ НЕЙРОСЕТЕВЫХ ТЕХНОЛОГИЙ </a:t>
          </a:r>
        </a:p>
      </dgm:t>
    </dgm:pt>
    <dgm:pt modelId="{4EA7E820-B4A0-4587-9AA5-44268882626F}" type="parTrans" cxnId="{699ABE54-B0E4-468D-AA02-16DC8C8A7B4D}">
      <dgm:prSet/>
      <dgm:spPr/>
      <dgm:t>
        <a:bodyPr/>
        <a:lstStyle/>
        <a:p>
          <a:endParaRPr lang="ru-RU"/>
        </a:p>
      </dgm:t>
    </dgm:pt>
    <dgm:pt modelId="{B01FBB18-5E07-4152-B324-E050A1EE5DC1}" type="sibTrans" cxnId="{699ABE54-B0E4-468D-AA02-16DC8C8A7B4D}">
      <dgm:prSet/>
      <dgm:spPr/>
      <dgm:t>
        <a:bodyPr/>
        <a:lstStyle/>
        <a:p>
          <a:endParaRPr lang="ru-RU"/>
        </a:p>
      </dgm:t>
    </dgm:pt>
    <dgm:pt modelId="{4EC4173E-9A5A-42ED-B0BB-D6D1128BBDB0}" type="pres">
      <dgm:prSet presAssocID="{FD352751-73E6-4F97-9F30-04DBC5C65C65}" presName="compositeShape" presStyleCnt="0">
        <dgm:presLayoutVars>
          <dgm:chMax val="7"/>
          <dgm:dir/>
          <dgm:resizeHandles val="exact"/>
        </dgm:presLayoutVars>
      </dgm:prSet>
      <dgm:spPr/>
    </dgm:pt>
    <dgm:pt modelId="{A98C9CDD-4790-4193-B3A7-9D2345A1F732}" type="pres">
      <dgm:prSet presAssocID="{0D742FAD-1193-4662-BBCB-286B64873754}" presName="circ1" presStyleLbl="vennNode1" presStyleIdx="0" presStyleCnt="2"/>
      <dgm:spPr/>
    </dgm:pt>
    <dgm:pt modelId="{5A966440-3B25-4111-94A6-D87A84A00700}" type="pres">
      <dgm:prSet presAssocID="{0D742FAD-1193-4662-BBCB-286B648737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6A5E79-BA6B-4DAF-BE79-2B6295B7469A}" type="pres">
      <dgm:prSet presAssocID="{BCCE9AB9-09C6-4787-8E8C-546BAD3423AC}" presName="circ2" presStyleLbl="vennNode1" presStyleIdx="1" presStyleCnt="2"/>
      <dgm:spPr/>
    </dgm:pt>
    <dgm:pt modelId="{894E1E29-15FC-45FA-BF3B-95263A5ED077}" type="pres">
      <dgm:prSet presAssocID="{BCCE9AB9-09C6-4787-8E8C-546BAD3423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D620125-C40F-4D9E-9739-8F95BD1EB549}" type="presOf" srcId="{FD352751-73E6-4F97-9F30-04DBC5C65C65}" destId="{4EC4173E-9A5A-42ED-B0BB-D6D1128BBDB0}" srcOrd="0" destOrd="0" presId="urn:microsoft.com/office/officeart/2005/8/layout/venn1"/>
    <dgm:cxn modelId="{6E716936-3BC1-4856-891D-6E1813DEE648}" type="presOf" srcId="{0D742FAD-1193-4662-BBCB-286B64873754}" destId="{A98C9CDD-4790-4193-B3A7-9D2345A1F732}" srcOrd="0" destOrd="0" presId="urn:microsoft.com/office/officeart/2005/8/layout/venn1"/>
    <dgm:cxn modelId="{24D01D6C-AD08-4583-9FC6-336BA1124F61}" type="presOf" srcId="{0D742FAD-1193-4662-BBCB-286B64873754}" destId="{5A966440-3B25-4111-94A6-D87A84A00700}" srcOrd="1" destOrd="0" presId="urn:microsoft.com/office/officeart/2005/8/layout/venn1"/>
    <dgm:cxn modelId="{699ABE54-B0E4-468D-AA02-16DC8C8A7B4D}" srcId="{FD352751-73E6-4F97-9F30-04DBC5C65C65}" destId="{BCCE9AB9-09C6-4787-8E8C-546BAD3423AC}" srcOrd="1" destOrd="0" parTransId="{4EA7E820-B4A0-4587-9AA5-44268882626F}" sibTransId="{B01FBB18-5E07-4152-B324-E050A1EE5DC1}"/>
    <dgm:cxn modelId="{581C007F-6C60-470B-B674-0266E2EC8B50}" srcId="{FD352751-73E6-4F97-9F30-04DBC5C65C65}" destId="{0D742FAD-1193-4662-BBCB-286B64873754}" srcOrd="0" destOrd="0" parTransId="{FCE98463-5028-4901-BA92-A948F4ECD0D8}" sibTransId="{06EA3B8A-C814-476B-8D5E-0C391A7A3C0B}"/>
    <dgm:cxn modelId="{22D468AA-C108-4D50-8846-62094F121DCB}" type="presOf" srcId="{BCCE9AB9-09C6-4787-8E8C-546BAD3423AC}" destId="{E06A5E79-BA6B-4DAF-BE79-2B6295B7469A}" srcOrd="0" destOrd="0" presId="urn:microsoft.com/office/officeart/2005/8/layout/venn1"/>
    <dgm:cxn modelId="{CB3AB4C5-CEFF-4025-84ED-B42EE87BE305}" type="presOf" srcId="{BCCE9AB9-09C6-4787-8E8C-546BAD3423AC}" destId="{894E1E29-15FC-45FA-BF3B-95263A5ED077}" srcOrd="1" destOrd="0" presId="urn:microsoft.com/office/officeart/2005/8/layout/venn1"/>
    <dgm:cxn modelId="{7818C0B1-3435-457A-BFB9-626414A1889B}" type="presParOf" srcId="{4EC4173E-9A5A-42ED-B0BB-D6D1128BBDB0}" destId="{A98C9CDD-4790-4193-B3A7-9D2345A1F732}" srcOrd="0" destOrd="0" presId="urn:microsoft.com/office/officeart/2005/8/layout/venn1"/>
    <dgm:cxn modelId="{F8C3C7C7-22F8-455D-878B-969EF3EC53E7}" type="presParOf" srcId="{4EC4173E-9A5A-42ED-B0BB-D6D1128BBDB0}" destId="{5A966440-3B25-4111-94A6-D87A84A00700}" srcOrd="1" destOrd="0" presId="urn:microsoft.com/office/officeart/2005/8/layout/venn1"/>
    <dgm:cxn modelId="{3122AE71-770E-4256-84D7-4C639BC8A2A0}" type="presParOf" srcId="{4EC4173E-9A5A-42ED-B0BB-D6D1128BBDB0}" destId="{E06A5E79-BA6B-4DAF-BE79-2B6295B7469A}" srcOrd="2" destOrd="0" presId="urn:microsoft.com/office/officeart/2005/8/layout/venn1"/>
    <dgm:cxn modelId="{62B3AC43-9F6C-40BB-BB77-B065978BFCEB}" type="presParOf" srcId="{4EC4173E-9A5A-42ED-B0BB-D6D1128BBDB0}" destId="{894E1E29-15FC-45FA-BF3B-95263A5ED07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02CC2-C7B7-4737-8D04-30CB169B67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E3C9286-DB83-40F1-864B-D11BFDF5E4F3}">
      <dgm:prSet/>
      <dgm:spPr/>
      <dgm:t>
        <a:bodyPr/>
        <a:lstStyle/>
        <a:p>
          <a:pPr rtl="0"/>
          <a:r>
            <a:rPr lang="ru-RU"/>
            <a:t>Большое количество шкафов сбора данных.</a:t>
          </a:r>
        </a:p>
      </dgm:t>
    </dgm:pt>
    <dgm:pt modelId="{CED577B8-EEF1-4A58-A2A8-E0CF3D2EE222}" type="parTrans" cxnId="{79C0AEC9-E643-4DDD-BF72-C5DE09ECAF73}">
      <dgm:prSet/>
      <dgm:spPr/>
      <dgm:t>
        <a:bodyPr/>
        <a:lstStyle/>
        <a:p>
          <a:endParaRPr lang="ru-RU"/>
        </a:p>
      </dgm:t>
    </dgm:pt>
    <dgm:pt modelId="{FCA9A0F1-F7B9-4201-AA92-08B35A07A45E}" type="sibTrans" cxnId="{79C0AEC9-E643-4DDD-BF72-C5DE09ECAF73}">
      <dgm:prSet/>
      <dgm:spPr/>
      <dgm:t>
        <a:bodyPr/>
        <a:lstStyle/>
        <a:p>
          <a:endParaRPr lang="ru-RU"/>
        </a:p>
      </dgm:t>
    </dgm:pt>
    <dgm:pt modelId="{8DCF6DFB-0C53-43C5-B491-541571CE6581}">
      <dgm:prSet/>
      <dgm:spPr/>
      <dgm:t>
        <a:bodyPr/>
        <a:lstStyle/>
        <a:p>
          <a:pPr rtl="0"/>
          <a:r>
            <a:rPr lang="ru-RU"/>
            <a:t>Большой объём кабелей питания управления.</a:t>
          </a:r>
        </a:p>
      </dgm:t>
    </dgm:pt>
    <dgm:pt modelId="{CDE3FE4D-1114-47AB-91AC-960D9C0CB9DB}" type="parTrans" cxnId="{83CBB588-2C05-4491-80A6-E22E24E8C072}">
      <dgm:prSet/>
      <dgm:spPr/>
      <dgm:t>
        <a:bodyPr/>
        <a:lstStyle/>
        <a:p>
          <a:endParaRPr lang="ru-RU"/>
        </a:p>
      </dgm:t>
    </dgm:pt>
    <dgm:pt modelId="{0DE7BCBF-AC88-4999-9C83-DA245B579873}" type="sibTrans" cxnId="{83CBB588-2C05-4491-80A6-E22E24E8C072}">
      <dgm:prSet/>
      <dgm:spPr/>
      <dgm:t>
        <a:bodyPr/>
        <a:lstStyle/>
        <a:p>
          <a:endParaRPr lang="ru-RU"/>
        </a:p>
      </dgm:t>
    </dgm:pt>
    <dgm:pt modelId="{D2140AE9-1451-413B-92A8-EB1FCFF0862B}">
      <dgm:prSet/>
      <dgm:spPr/>
      <dgm:t>
        <a:bodyPr/>
        <a:lstStyle/>
        <a:p>
          <a:pPr rtl="0"/>
          <a:r>
            <a:rPr lang="ru-RU"/>
            <a:t>Зарубежные комплектующие.</a:t>
          </a:r>
        </a:p>
      </dgm:t>
    </dgm:pt>
    <dgm:pt modelId="{08045D2A-BCE2-45C5-A3D2-09C353112740}" type="parTrans" cxnId="{CA8E5CB1-D01C-412F-9691-1D63AA579B61}">
      <dgm:prSet/>
      <dgm:spPr/>
      <dgm:t>
        <a:bodyPr/>
        <a:lstStyle/>
        <a:p>
          <a:endParaRPr lang="ru-RU"/>
        </a:p>
      </dgm:t>
    </dgm:pt>
    <dgm:pt modelId="{1E7EE82C-F277-4B67-85BA-05021F255314}" type="sibTrans" cxnId="{CA8E5CB1-D01C-412F-9691-1D63AA579B61}">
      <dgm:prSet/>
      <dgm:spPr/>
      <dgm:t>
        <a:bodyPr/>
        <a:lstStyle/>
        <a:p>
          <a:endParaRPr lang="ru-RU"/>
        </a:p>
      </dgm:t>
    </dgm:pt>
    <dgm:pt modelId="{E3A3219C-EA32-4B81-81AB-4398AF911683}">
      <dgm:prSet/>
      <dgm:spPr/>
      <dgm:t>
        <a:bodyPr/>
        <a:lstStyle/>
        <a:p>
          <a:pPr rtl="0"/>
          <a:r>
            <a:rPr lang="ru-RU"/>
            <a:t>Программное обеспечение зарубежное.</a:t>
          </a:r>
        </a:p>
      </dgm:t>
    </dgm:pt>
    <dgm:pt modelId="{5966D13C-C9FE-4830-AFE1-1CD800C27EE1}" type="parTrans" cxnId="{3875AAC6-21E0-47A7-8636-1A8479D207E7}">
      <dgm:prSet/>
      <dgm:spPr/>
      <dgm:t>
        <a:bodyPr/>
        <a:lstStyle/>
        <a:p>
          <a:endParaRPr lang="ru-RU"/>
        </a:p>
      </dgm:t>
    </dgm:pt>
    <dgm:pt modelId="{A5E1E137-4054-4F08-9841-E1799447797F}" type="sibTrans" cxnId="{3875AAC6-21E0-47A7-8636-1A8479D207E7}">
      <dgm:prSet/>
      <dgm:spPr/>
      <dgm:t>
        <a:bodyPr/>
        <a:lstStyle/>
        <a:p>
          <a:endParaRPr lang="ru-RU"/>
        </a:p>
      </dgm:t>
    </dgm:pt>
    <dgm:pt modelId="{9AF45A91-9B61-4E28-AC33-650A5F8D0E38}">
      <dgm:prSet/>
      <dgm:spPr/>
      <dgm:t>
        <a:bodyPr/>
        <a:lstStyle/>
        <a:p>
          <a:pPr rtl="0"/>
          <a:r>
            <a:rPr lang="ru-RU"/>
            <a:t>Функционал системы (передача сигнала без анализа ).</a:t>
          </a:r>
        </a:p>
      </dgm:t>
    </dgm:pt>
    <dgm:pt modelId="{270FA901-561D-4CC8-A6E7-A978725E45DE}" type="parTrans" cxnId="{97ED76AF-E304-477E-BA65-C8D4678EE851}">
      <dgm:prSet/>
      <dgm:spPr/>
      <dgm:t>
        <a:bodyPr/>
        <a:lstStyle/>
        <a:p>
          <a:endParaRPr lang="ru-RU"/>
        </a:p>
      </dgm:t>
    </dgm:pt>
    <dgm:pt modelId="{E6BBD9F1-12DA-4EEC-94A5-E4298022C57A}" type="sibTrans" cxnId="{97ED76AF-E304-477E-BA65-C8D4678EE851}">
      <dgm:prSet/>
      <dgm:spPr/>
      <dgm:t>
        <a:bodyPr/>
        <a:lstStyle/>
        <a:p>
          <a:endParaRPr lang="ru-RU"/>
        </a:p>
      </dgm:t>
    </dgm:pt>
    <dgm:pt modelId="{C0B4B986-8D1C-4B8D-ACCE-42C0838F2799}">
      <dgm:prSet/>
      <dgm:spPr/>
      <dgm:t>
        <a:bodyPr/>
        <a:lstStyle/>
        <a:p>
          <a:pPr rtl="0"/>
          <a:r>
            <a:rPr lang="ru-RU"/>
            <a:t>Большое время передачи данных.</a:t>
          </a:r>
        </a:p>
      </dgm:t>
    </dgm:pt>
    <dgm:pt modelId="{19FCDFE7-C685-4E10-A013-CDBE94E1FE4F}" type="parTrans" cxnId="{2897D1DE-A8E3-4E52-8E7A-34193C2D5A05}">
      <dgm:prSet/>
      <dgm:spPr/>
      <dgm:t>
        <a:bodyPr/>
        <a:lstStyle/>
        <a:p>
          <a:endParaRPr lang="ru-RU"/>
        </a:p>
      </dgm:t>
    </dgm:pt>
    <dgm:pt modelId="{0F496F20-8FBC-452A-946D-5EFC9DDA5CCA}" type="sibTrans" cxnId="{2897D1DE-A8E3-4E52-8E7A-34193C2D5A05}">
      <dgm:prSet/>
      <dgm:spPr/>
      <dgm:t>
        <a:bodyPr/>
        <a:lstStyle/>
        <a:p>
          <a:endParaRPr lang="ru-RU"/>
        </a:p>
      </dgm:t>
    </dgm:pt>
    <dgm:pt modelId="{E50B99EC-1E6B-484C-B94C-8C1673BDB25F}">
      <dgm:prSet/>
      <dgm:spPr/>
      <dgm:t>
        <a:bodyPr/>
        <a:lstStyle/>
        <a:p>
          <a:pPr rtl="0"/>
          <a:r>
            <a:rPr lang="ru-RU"/>
            <a:t>Зависимость от зарубежного рынка.</a:t>
          </a:r>
        </a:p>
      </dgm:t>
    </dgm:pt>
    <dgm:pt modelId="{6EA8D1F5-C10E-422B-83A2-FBDC67072A63}" type="parTrans" cxnId="{F31B5AC3-3FCE-4CA0-B586-BAF98A3EB1C7}">
      <dgm:prSet/>
      <dgm:spPr/>
      <dgm:t>
        <a:bodyPr/>
        <a:lstStyle/>
        <a:p>
          <a:endParaRPr lang="ru-RU"/>
        </a:p>
      </dgm:t>
    </dgm:pt>
    <dgm:pt modelId="{1132F80A-1229-4B7F-8091-F19BAB5A7629}" type="sibTrans" cxnId="{F31B5AC3-3FCE-4CA0-B586-BAF98A3EB1C7}">
      <dgm:prSet/>
      <dgm:spPr/>
      <dgm:t>
        <a:bodyPr/>
        <a:lstStyle/>
        <a:p>
          <a:endParaRPr lang="ru-RU"/>
        </a:p>
      </dgm:t>
    </dgm:pt>
    <dgm:pt modelId="{5BF2DE17-EA84-403C-84B2-8F67D1D586FB}" type="pres">
      <dgm:prSet presAssocID="{5E202CC2-C7B7-4737-8D04-30CB169B670D}" presName="linear" presStyleCnt="0">
        <dgm:presLayoutVars>
          <dgm:animLvl val="lvl"/>
          <dgm:resizeHandles val="exact"/>
        </dgm:presLayoutVars>
      </dgm:prSet>
      <dgm:spPr/>
    </dgm:pt>
    <dgm:pt modelId="{3A3D44F7-A3A0-43F6-99DD-02F882D792AC}" type="pres">
      <dgm:prSet presAssocID="{0E3C9286-DB83-40F1-864B-D11BFDF5E4F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4D396DD-F2DD-40D7-92C0-2851984B2A2C}" type="pres">
      <dgm:prSet presAssocID="{FCA9A0F1-F7B9-4201-AA92-08B35A07A45E}" presName="spacer" presStyleCnt="0"/>
      <dgm:spPr/>
    </dgm:pt>
    <dgm:pt modelId="{30A5B17F-52BB-4E87-A56E-16D9D7F43039}" type="pres">
      <dgm:prSet presAssocID="{8DCF6DFB-0C53-43C5-B491-541571CE658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5CA3CFD-E0D9-4A73-AE0E-03AAD16D1D30}" type="pres">
      <dgm:prSet presAssocID="{0DE7BCBF-AC88-4999-9C83-DA245B579873}" presName="spacer" presStyleCnt="0"/>
      <dgm:spPr/>
    </dgm:pt>
    <dgm:pt modelId="{8FD4520C-1C3E-4214-B019-BBDB84913EFE}" type="pres">
      <dgm:prSet presAssocID="{D2140AE9-1451-413B-92A8-EB1FCFF0862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C0E0664-7562-4A0D-8F08-CCBF4F9A3880}" type="pres">
      <dgm:prSet presAssocID="{1E7EE82C-F277-4B67-85BA-05021F255314}" presName="spacer" presStyleCnt="0"/>
      <dgm:spPr/>
    </dgm:pt>
    <dgm:pt modelId="{642CA2A6-4160-4609-9274-429382A76213}" type="pres">
      <dgm:prSet presAssocID="{E3A3219C-EA32-4B81-81AB-4398AF91168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EB28CFE-B5AE-4BB8-B613-83A3567E6E30}" type="pres">
      <dgm:prSet presAssocID="{A5E1E137-4054-4F08-9841-E1799447797F}" presName="spacer" presStyleCnt="0"/>
      <dgm:spPr/>
    </dgm:pt>
    <dgm:pt modelId="{EE8571C1-AC4B-42AC-A9B0-CCEBC18CE847}" type="pres">
      <dgm:prSet presAssocID="{9AF45A91-9B61-4E28-AC33-650A5F8D0E3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32A95DA-1055-45C7-A3FA-5E8B0DA07808}" type="pres">
      <dgm:prSet presAssocID="{E6BBD9F1-12DA-4EEC-94A5-E4298022C57A}" presName="spacer" presStyleCnt="0"/>
      <dgm:spPr/>
    </dgm:pt>
    <dgm:pt modelId="{73EF06C8-323C-4EA9-804C-579E6BC5FB0A}" type="pres">
      <dgm:prSet presAssocID="{C0B4B986-8D1C-4B8D-ACCE-42C0838F279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790A586-0B9D-40AD-AADE-DB944E261870}" type="pres">
      <dgm:prSet presAssocID="{0F496F20-8FBC-452A-946D-5EFC9DDA5CCA}" presName="spacer" presStyleCnt="0"/>
      <dgm:spPr/>
    </dgm:pt>
    <dgm:pt modelId="{0954BF43-F613-4288-B70C-60525531F30B}" type="pres">
      <dgm:prSet presAssocID="{E50B99EC-1E6B-484C-B94C-8C1673BDB25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AA6360A-52A6-44ED-9253-12C450FD94D3}" type="presOf" srcId="{E3A3219C-EA32-4B81-81AB-4398AF911683}" destId="{642CA2A6-4160-4609-9274-429382A76213}" srcOrd="0" destOrd="0" presId="urn:microsoft.com/office/officeart/2005/8/layout/vList2"/>
    <dgm:cxn modelId="{84A36840-AA42-4412-8AB2-76072D1DA1DE}" type="presOf" srcId="{9AF45A91-9B61-4E28-AC33-650A5F8D0E38}" destId="{EE8571C1-AC4B-42AC-A9B0-CCEBC18CE847}" srcOrd="0" destOrd="0" presId="urn:microsoft.com/office/officeart/2005/8/layout/vList2"/>
    <dgm:cxn modelId="{A5A1244A-F723-454B-8A36-56D8F9AFEB62}" type="presOf" srcId="{D2140AE9-1451-413B-92A8-EB1FCFF0862B}" destId="{8FD4520C-1C3E-4214-B019-BBDB84913EFE}" srcOrd="0" destOrd="0" presId="urn:microsoft.com/office/officeart/2005/8/layout/vList2"/>
    <dgm:cxn modelId="{2DE8FB56-CD99-429E-B7DD-996F825A9F34}" type="presOf" srcId="{C0B4B986-8D1C-4B8D-ACCE-42C0838F2799}" destId="{73EF06C8-323C-4EA9-804C-579E6BC5FB0A}" srcOrd="0" destOrd="0" presId="urn:microsoft.com/office/officeart/2005/8/layout/vList2"/>
    <dgm:cxn modelId="{2667B45A-1A90-4E80-A420-D63C96DB9B32}" type="presOf" srcId="{8DCF6DFB-0C53-43C5-B491-541571CE6581}" destId="{30A5B17F-52BB-4E87-A56E-16D9D7F43039}" srcOrd="0" destOrd="0" presId="urn:microsoft.com/office/officeart/2005/8/layout/vList2"/>
    <dgm:cxn modelId="{83CBB588-2C05-4491-80A6-E22E24E8C072}" srcId="{5E202CC2-C7B7-4737-8D04-30CB169B670D}" destId="{8DCF6DFB-0C53-43C5-B491-541571CE6581}" srcOrd="1" destOrd="0" parTransId="{CDE3FE4D-1114-47AB-91AC-960D9C0CB9DB}" sibTransId="{0DE7BCBF-AC88-4999-9C83-DA245B579873}"/>
    <dgm:cxn modelId="{97ED76AF-E304-477E-BA65-C8D4678EE851}" srcId="{5E202CC2-C7B7-4737-8D04-30CB169B670D}" destId="{9AF45A91-9B61-4E28-AC33-650A5F8D0E38}" srcOrd="4" destOrd="0" parTransId="{270FA901-561D-4CC8-A6E7-A978725E45DE}" sibTransId="{E6BBD9F1-12DA-4EEC-94A5-E4298022C57A}"/>
    <dgm:cxn modelId="{CA8E5CB1-D01C-412F-9691-1D63AA579B61}" srcId="{5E202CC2-C7B7-4737-8D04-30CB169B670D}" destId="{D2140AE9-1451-413B-92A8-EB1FCFF0862B}" srcOrd="2" destOrd="0" parTransId="{08045D2A-BCE2-45C5-A3D2-09C353112740}" sibTransId="{1E7EE82C-F277-4B67-85BA-05021F255314}"/>
    <dgm:cxn modelId="{8B8506B2-EACA-422B-A016-9D26C0B30930}" type="presOf" srcId="{0E3C9286-DB83-40F1-864B-D11BFDF5E4F3}" destId="{3A3D44F7-A3A0-43F6-99DD-02F882D792AC}" srcOrd="0" destOrd="0" presId="urn:microsoft.com/office/officeart/2005/8/layout/vList2"/>
    <dgm:cxn modelId="{C6D856B3-6351-4A27-A11E-BA5C7FF1FBBA}" type="presOf" srcId="{5E202CC2-C7B7-4737-8D04-30CB169B670D}" destId="{5BF2DE17-EA84-403C-84B2-8F67D1D586FB}" srcOrd="0" destOrd="0" presId="urn:microsoft.com/office/officeart/2005/8/layout/vList2"/>
    <dgm:cxn modelId="{F31B5AC3-3FCE-4CA0-B586-BAF98A3EB1C7}" srcId="{5E202CC2-C7B7-4737-8D04-30CB169B670D}" destId="{E50B99EC-1E6B-484C-B94C-8C1673BDB25F}" srcOrd="6" destOrd="0" parTransId="{6EA8D1F5-C10E-422B-83A2-FBDC67072A63}" sibTransId="{1132F80A-1229-4B7F-8091-F19BAB5A7629}"/>
    <dgm:cxn modelId="{3875AAC6-21E0-47A7-8636-1A8479D207E7}" srcId="{5E202CC2-C7B7-4737-8D04-30CB169B670D}" destId="{E3A3219C-EA32-4B81-81AB-4398AF911683}" srcOrd="3" destOrd="0" parTransId="{5966D13C-C9FE-4830-AFE1-1CD800C27EE1}" sibTransId="{A5E1E137-4054-4F08-9841-E1799447797F}"/>
    <dgm:cxn modelId="{79C0AEC9-E643-4DDD-BF72-C5DE09ECAF73}" srcId="{5E202CC2-C7B7-4737-8D04-30CB169B670D}" destId="{0E3C9286-DB83-40F1-864B-D11BFDF5E4F3}" srcOrd="0" destOrd="0" parTransId="{CED577B8-EEF1-4A58-A2A8-E0CF3D2EE222}" sibTransId="{FCA9A0F1-F7B9-4201-AA92-08B35A07A45E}"/>
    <dgm:cxn modelId="{6F342AD5-86BD-4ED3-B19C-37AA1190C4CA}" type="presOf" srcId="{E50B99EC-1E6B-484C-B94C-8C1673BDB25F}" destId="{0954BF43-F613-4288-B70C-60525531F30B}" srcOrd="0" destOrd="0" presId="urn:microsoft.com/office/officeart/2005/8/layout/vList2"/>
    <dgm:cxn modelId="{2897D1DE-A8E3-4E52-8E7A-34193C2D5A05}" srcId="{5E202CC2-C7B7-4737-8D04-30CB169B670D}" destId="{C0B4B986-8D1C-4B8D-ACCE-42C0838F2799}" srcOrd="5" destOrd="0" parTransId="{19FCDFE7-C685-4E10-A013-CDBE94E1FE4F}" sibTransId="{0F496F20-8FBC-452A-946D-5EFC9DDA5CCA}"/>
    <dgm:cxn modelId="{E93841D3-D125-4C4E-87DE-3D75A9BC540A}" type="presParOf" srcId="{5BF2DE17-EA84-403C-84B2-8F67D1D586FB}" destId="{3A3D44F7-A3A0-43F6-99DD-02F882D792AC}" srcOrd="0" destOrd="0" presId="urn:microsoft.com/office/officeart/2005/8/layout/vList2"/>
    <dgm:cxn modelId="{6129BDE5-0C9F-452B-9149-2E72004BB096}" type="presParOf" srcId="{5BF2DE17-EA84-403C-84B2-8F67D1D586FB}" destId="{54D396DD-F2DD-40D7-92C0-2851984B2A2C}" srcOrd="1" destOrd="0" presId="urn:microsoft.com/office/officeart/2005/8/layout/vList2"/>
    <dgm:cxn modelId="{DFC5A277-4AA1-4D70-8F04-4930949E425C}" type="presParOf" srcId="{5BF2DE17-EA84-403C-84B2-8F67D1D586FB}" destId="{30A5B17F-52BB-4E87-A56E-16D9D7F43039}" srcOrd="2" destOrd="0" presId="urn:microsoft.com/office/officeart/2005/8/layout/vList2"/>
    <dgm:cxn modelId="{A9934A84-BEEB-4219-A387-2DF3588DDFC1}" type="presParOf" srcId="{5BF2DE17-EA84-403C-84B2-8F67D1D586FB}" destId="{05CA3CFD-E0D9-4A73-AE0E-03AAD16D1D30}" srcOrd="3" destOrd="0" presId="urn:microsoft.com/office/officeart/2005/8/layout/vList2"/>
    <dgm:cxn modelId="{B09C2B20-543D-4978-8831-94DCA3B10B5F}" type="presParOf" srcId="{5BF2DE17-EA84-403C-84B2-8F67D1D586FB}" destId="{8FD4520C-1C3E-4214-B019-BBDB84913EFE}" srcOrd="4" destOrd="0" presId="urn:microsoft.com/office/officeart/2005/8/layout/vList2"/>
    <dgm:cxn modelId="{108FBE2E-DA51-4011-B3E9-574A2E67C922}" type="presParOf" srcId="{5BF2DE17-EA84-403C-84B2-8F67D1D586FB}" destId="{8C0E0664-7562-4A0D-8F08-CCBF4F9A3880}" srcOrd="5" destOrd="0" presId="urn:microsoft.com/office/officeart/2005/8/layout/vList2"/>
    <dgm:cxn modelId="{F0351BDD-DCA3-4C2D-869E-B8C531329D02}" type="presParOf" srcId="{5BF2DE17-EA84-403C-84B2-8F67D1D586FB}" destId="{642CA2A6-4160-4609-9274-429382A76213}" srcOrd="6" destOrd="0" presId="urn:microsoft.com/office/officeart/2005/8/layout/vList2"/>
    <dgm:cxn modelId="{A7C484A7-11DF-4542-95E2-73138472FD66}" type="presParOf" srcId="{5BF2DE17-EA84-403C-84B2-8F67D1D586FB}" destId="{7EB28CFE-B5AE-4BB8-B613-83A3567E6E30}" srcOrd="7" destOrd="0" presId="urn:microsoft.com/office/officeart/2005/8/layout/vList2"/>
    <dgm:cxn modelId="{79CA7A3A-FF90-4C1F-A49E-238F43D7347C}" type="presParOf" srcId="{5BF2DE17-EA84-403C-84B2-8F67D1D586FB}" destId="{EE8571C1-AC4B-42AC-A9B0-CCEBC18CE847}" srcOrd="8" destOrd="0" presId="urn:microsoft.com/office/officeart/2005/8/layout/vList2"/>
    <dgm:cxn modelId="{825FBBF7-EA60-49AC-92C6-5FA33D360975}" type="presParOf" srcId="{5BF2DE17-EA84-403C-84B2-8F67D1D586FB}" destId="{A32A95DA-1055-45C7-A3FA-5E8B0DA07808}" srcOrd="9" destOrd="0" presId="urn:microsoft.com/office/officeart/2005/8/layout/vList2"/>
    <dgm:cxn modelId="{E4A7B159-C9F7-436A-8B09-FC57535F36FE}" type="presParOf" srcId="{5BF2DE17-EA84-403C-84B2-8F67D1D586FB}" destId="{73EF06C8-323C-4EA9-804C-579E6BC5FB0A}" srcOrd="10" destOrd="0" presId="urn:microsoft.com/office/officeart/2005/8/layout/vList2"/>
    <dgm:cxn modelId="{49E437B9-8FAF-4B2C-9672-DF3032C515D4}" type="presParOf" srcId="{5BF2DE17-EA84-403C-84B2-8F67D1D586FB}" destId="{8790A586-0B9D-40AD-AADE-DB944E261870}" srcOrd="11" destOrd="0" presId="urn:microsoft.com/office/officeart/2005/8/layout/vList2"/>
    <dgm:cxn modelId="{AEFB3B2B-217C-460F-8BB4-D1C797600D01}" type="presParOf" srcId="{5BF2DE17-EA84-403C-84B2-8F67D1D586FB}" destId="{0954BF43-F613-4288-B70C-60525531F30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00EDAA-85B7-4566-9A9A-8B593EED2B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0FC0279-AE47-4424-8E33-720B406B09AC}">
      <dgm:prSet/>
      <dgm:spPr/>
      <dgm:t>
        <a:bodyPr/>
        <a:lstStyle/>
        <a:p>
          <a:pPr rtl="0"/>
          <a:r>
            <a:rPr lang="ru-RU"/>
            <a:t>1. Один шкаф сбора данных на все КРУЭ не более 10 ячеек.</a:t>
          </a:r>
        </a:p>
      </dgm:t>
    </dgm:pt>
    <dgm:pt modelId="{11C5DB6F-F0A0-4C52-8018-67A4554661FB}" type="parTrans" cxnId="{88968D40-2CBD-411A-87F9-702C851A6073}">
      <dgm:prSet/>
      <dgm:spPr/>
      <dgm:t>
        <a:bodyPr/>
        <a:lstStyle/>
        <a:p>
          <a:endParaRPr lang="ru-RU"/>
        </a:p>
      </dgm:t>
    </dgm:pt>
    <dgm:pt modelId="{8A816E72-C8FC-4964-80F5-B91C1DCD7DA7}" type="sibTrans" cxnId="{88968D40-2CBD-411A-87F9-702C851A6073}">
      <dgm:prSet/>
      <dgm:spPr/>
      <dgm:t>
        <a:bodyPr/>
        <a:lstStyle/>
        <a:p>
          <a:endParaRPr lang="ru-RU"/>
        </a:p>
      </dgm:t>
    </dgm:pt>
    <dgm:pt modelId="{30DE6CEA-2671-4A10-B312-74EAD9068057}">
      <dgm:prSet/>
      <dgm:spPr/>
      <dgm:t>
        <a:bodyPr/>
        <a:lstStyle/>
        <a:p>
          <a:pPr rtl="0"/>
          <a:r>
            <a:rPr lang="ru-RU"/>
            <a:t>2. В 3 раза меньше кабельной продукции.</a:t>
          </a:r>
        </a:p>
      </dgm:t>
    </dgm:pt>
    <dgm:pt modelId="{BD1A51E5-DA68-4990-85D7-6C7DFA109020}" type="parTrans" cxnId="{CB202608-92B5-43C2-9AAB-32AE2B8BEF6A}">
      <dgm:prSet/>
      <dgm:spPr/>
      <dgm:t>
        <a:bodyPr/>
        <a:lstStyle/>
        <a:p>
          <a:endParaRPr lang="ru-RU"/>
        </a:p>
      </dgm:t>
    </dgm:pt>
    <dgm:pt modelId="{9CB1A14C-69D3-42A6-92BD-E3F8B2B86C1E}" type="sibTrans" cxnId="{CB202608-92B5-43C2-9AAB-32AE2B8BEF6A}">
      <dgm:prSet/>
      <dgm:spPr/>
      <dgm:t>
        <a:bodyPr/>
        <a:lstStyle/>
        <a:p>
          <a:endParaRPr lang="ru-RU"/>
        </a:p>
      </dgm:t>
    </dgm:pt>
    <dgm:pt modelId="{2C798750-7DF5-4E0F-AB3A-7C6EA1A735B3}">
      <dgm:prSet/>
      <dgm:spPr/>
      <dgm:t>
        <a:bodyPr/>
        <a:lstStyle/>
        <a:p>
          <a:pPr rtl="0"/>
          <a:r>
            <a:rPr lang="ru-RU"/>
            <a:t>3. Полностью отечественные комплектующие .</a:t>
          </a:r>
        </a:p>
      </dgm:t>
    </dgm:pt>
    <dgm:pt modelId="{5E7C8411-3CB0-482A-A079-626E75E656E3}" type="parTrans" cxnId="{F2E7D6D7-2585-46C5-B5D5-A24593FE77BF}">
      <dgm:prSet/>
      <dgm:spPr/>
      <dgm:t>
        <a:bodyPr/>
        <a:lstStyle/>
        <a:p>
          <a:endParaRPr lang="ru-RU"/>
        </a:p>
      </dgm:t>
    </dgm:pt>
    <dgm:pt modelId="{D74D2D75-94DA-4B29-876D-C4C82743DBA2}" type="sibTrans" cxnId="{F2E7D6D7-2585-46C5-B5D5-A24593FE77BF}">
      <dgm:prSet/>
      <dgm:spPr/>
      <dgm:t>
        <a:bodyPr/>
        <a:lstStyle/>
        <a:p>
          <a:endParaRPr lang="ru-RU"/>
        </a:p>
      </dgm:t>
    </dgm:pt>
    <dgm:pt modelId="{34732B5C-7C06-4A15-BAC5-15E6F6EF7681}">
      <dgm:prSet/>
      <dgm:spPr/>
      <dgm:t>
        <a:bodyPr/>
        <a:lstStyle/>
        <a:p>
          <a:pPr rtl="0"/>
          <a:r>
            <a:rPr lang="ru-RU"/>
            <a:t>4. Инновационное отечественное программное обеспечение на основе искусственного интеллекта с нейросетевой технологией.</a:t>
          </a:r>
        </a:p>
      </dgm:t>
    </dgm:pt>
    <dgm:pt modelId="{A15EF409-3EFB-4CC5-96EF-E0EE108D3559}" type="parTrans" cxnId="{F777F39C-D0DE-4BA2-AE66-E5C919A462B3}">
      <dgm:prSet/>
      <dgm:spPr/>
      <dgm:t>
        <a:bodyPr/>
        <a:lstStyle/>
        <a:p>
          <a:endParaRPr lang="ru-RU"/>
        </a:p>
      </dgm:t>
    </dgm:pt>
    <dgm:pt modelId="{CA74BB24-AAD6-47B7-8B8C-25EDA058AD08}" type="sibTrans" cxnId="{F777F39C-D0DE-4BA2-AE66-E5C919A462B3}">
      <dgm:prSet/>
      <dgm:spPr/>
      <dgm:t>
        <a:bodyPr/>
        <a:lstStyle/>
        <a:p>
          <a:endParaRPr lang="ru-RU"/>
        </a:p>
      </dgm:t>
    </dgm:pt>
    <dgm:pt modelId="{21E86903-E254-4782-986C-F4F271C9DF7B}">
      <dgm:prSet/>
      <dgm:spPr/>
      <dgm:t>
        <a:bodyPr/>
        <a:lstStyle/>
        <a:p>
          <a:pPr rtl="0"/>
          <a:r>
            <a:rPr lang="ru-RU"/>
            <a:t>5. Функционал системы (саморазвивающаяся система с функцией оценки и анализа состояния оборудования).</a:t>
          </a:r>
        </a:p>
      </dgm:t>
    </dgm:pt>
    <dgm:pt modelId="{C6815320-4D2F-42BB-A8BF-A5D84D5B5D66}" type="parTrans" cxnId="{1B5D37AC-71F4-47B2-998B-27FF9E1206C2}">
      <dgm:prSet/>
      <dgm:spPr/>
      <dgm:t>
        <a:bodyPr/>
        <a:lstStyle/>
        <a:p>
          <a:endParaRPr lang="ru-RU"/>
        </a:p>
      </dgm:t>
    </dgm:pt>
    <dgm:pt modelId="{3E20ADCA-78CE-4E6E-A9DE-DE3569D2182D}" type="sibTrans" cxnId="{1B5D37AC-71F4-47B2-998B-27FF9E1206C2}">
      <dgm:prSet/>
      <dgm:spPr/>
      <dgm:t>
        <a:bodyPr/>
        <a:lstStyle/>
        <a:p>
          <a:endParaRPr lang="ru-RU"/>
        </a:p>
      </dgm:t>
    </dgm:pt>
    <dgm:pt modelId="{6493A59A-77E4-4593-91C5-725D012ECC34}">
      <dgm:prSet/>
      <dgm:spPr/>
      <dgm:t>
        <a:bodyPr/>
        <a:lstStyle/>
        <a:p>
          <a:pPr rtl="0"/>
          <a:r>
            <a:rPr lang="ru-RU"/>
            <a:t>6. Отклик системы и передача данных выше </a:t>
          </a:r>
          <a:br>
            <a:rPr lang="ru-RU"/>
          </a:br>
          <a:r>
            <a:rPr lang="ru-RU"/>
            <a:t>в 5 раз.</a:t>
          </a:r>
        </a:p>
      </dgm:t>
    </dgm:pt>
    <dgm:pt modelId="{0D13EC2B-4264-4694-A6A6-A07B1616BD18}" type="parTrans" cxnId="{E3386406-269C-4BAC-AA24-69435ACCE707}">
      <dgm:prSet/>
      <dgm:spPr/>
      <dgm:t>
        <a:bodyPr/>
        <a:lstStyle/>
        <a:p>
          <a:endParaRPr lang="ru-RU"/>
        </a:p>
      </dgm:t>
    </dgm:pt>
    <dgm:pt modelId="{86EC378D-69C6-41F7-87FE-0E1BD83733F9}" type="sibTrans" cxnId="{E3386406-269C-4BAC-AA24-69435ACCE707}">
      <dgm:prSet/>
      <dgm:spPr/>
      <dgm:t>
        <a:bodyPr/>
        <a:lstStyle/>
        <a:p>
          <a:endParaRPr lang="ru-RU"/>
        </a:p>
      </dgm:t>
    </dgm:pt>
    <dgm:pt modelId="{0F1660E7-E79D-4ED5-A371-317CF697FCA4}">
      <dgm:prSet/>
      <dgm:spPr/>
      <dgm:t>
        <a:bodyPr/>
        <a:lstStyle/>
        <a:p>
          <a:pPr rtl="0"/>
          <a:r>
            <a:rPr lang="ru-RU"/>
            <a:t>7. Полная независимость от зарубежного рынка.</a:t>
          </a:r>
        </a:p>
      </dgm:t>
    </dgm:pt>
    <dgm:pt modelId="{3BD08707-6B67-4A49-8465-8A6115E92240}" type="parTrans" cxnId="{64AEBD8B-AF95-4CCD-B702-EFA930EBD3C3}">
      <dgm:prSet/>
      <dgm:spPr/>
      <dgm:t>
        <a:bodyPr/>
        <a:lstStyle/>
        <a:p>
          <a:endParaRPr lang="ru-RU"/>
        </a:p>
      </dgm:t>
    </dgm:pt>
    <dgm:pt modelId="{6F6DD7DF-6B67-451C-A48B-B467C5707343}" type="sibTrans" cxnId="{64AEBD8B-AF95-4CCD-B702-EFA930EBD3C3}">
      <dgm:prSet/>
      <dgm:spPr/>
      <dgm:t>
        <a:bodyPr/>
        <a:lstStyle/>
        <a:p>
          <a:endParaRPr lang="ru-RU"/>
        </a:p>
      </dgm:t>
    </dgm:pt>
    <dgm:pt modelId="{17469264-D177-4B8B-A5C4-9A1C924CBDF2}" type="pres">
      <dgm:prSet presAssocID="{0100EDAA-85B7-4566-9A9A-8B593EED2BA5}" presName="linear" presStyleCnt="0">
        <dgm:presLayoutVars>
          <dgm:animLvl val="lvl"/>
          <dgm:resizeHandles val="exact"/>
        </dgm:presLayoutVars>
      </dgm:prSet>
      <dgm:spPr/>
    </dgm:pt>
    <dgm:pt modelId="{D038C60D-EE49-48BB-9039-7E752C23CF38}" type="pres">
      <dgm:prSet presAssocID="{10FC0279-AE47-4424-8E33-720B406B09A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E5054A0-ED02-4196-AE17-9D7289A19362}" type="pres">
      <dgm:prSet presAssocID="{8A816E72-C8FC-4964-80F5-B91C1DCD7DA7}" presName="spacer" presStyleCnt="0"/>
      <dgm:spPr/>
    </dgm:pt>
    <dgm:pt modelId="{0F9BF84A-8295-4E03-AA97-6B588920F3DE}" type="pres">
      <dgm:prSet presAssocID="{30DE6CEA-2671-4A10-B312-74EAD906805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B93F0F1-8F82-424C-BC3C-A2B912E9FCC5}" type="pres">
      <dgm:prSet presAssocID="{9CB1A14C-69D3-42A6-92BD-E3F8B2B86C1E}" presName="spacer" presStyleCnt="0"/>
      <dgm:spPr/>
    </dgm:pt>
    <dgm:pt modelId="{F7DEC46C-5356-428D-B456-36839FF5980B}" type="pres">
      <dgm:prSet presAssocID="{2C798750-7DF5-4E0F-AB3A-7C6EA1A735B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293613E-D00A-4200-BFEF-B16556AE1EDB}" type="pres">
      <dgm:prSet presAssocID="{D74D2D75-94DA-4B29-876D-C4C82743DBA2}" presName="spacer" presStyleCnt="0"/>
      <dgm:spPr/>
    </dgm:pt>
    <dgm:pt modelId="{694B59FE-50A0-446A-8B2B-46F9307404BE}" type="pres">
      <dgm:prSet presAssocID="{34732B5C-7C06-4A15-BAC5-15E6F6EF768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0429C32-3BEC-4CDB-BD91-60B1B2A366E0}" type="pres">
      <dgm:prSet presAssocID="{CA74BB24-AAD6-47B7-8B8C-25EDA058AD08}" presName="spacer" presStyleCnt="0"/>
      <dgm:spPr/>
    </dgm:pt>
    <dgm:pt modelId="{64F34C3D-DE32-4B4A-9496-80EB304EA91E}" type="pres">
      <dgm:prSet presAssocID="{21E86903-E254-4782-986C-F4F271C9DF7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406E910-2860-4511-B758-C7EE8EFE8381}" type="pres">
      <dgm:prSet presAssocID="{3E20ADCA-78CE-4E6E-A9DE-DE3569D2182D}" presName="spacer" presStyleCnt="0"/>
      <dgm:spPr/>
    </dgm:pt>
    <dgm:pt modelId="{13D13A92-F848-4F32-8947-1D1836B45EE8}" type="pres">
      <dgm:prSet presAssocID="{6493A59A-77E4-4593-91C5-725D012ECC3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07E3D650-93D7-4204-8615-1B6933CA744D}" type="pres">
      <dgm:prSet presAssocID="{86EC378D-69C6-41F7-87FE-0E1BD83733F9}" presName="spacer" presStyleCnt="0"/>
      <dgm:spPr/>
    </dgm:pt>
    <dgm:pt modelId="{A3E258CF-B439-4655-940F-85537CA61EA3}" type="pres">
      <dgm:prSet presAssocID="{0F1660E7-E79D-4ED5-A371-317CF697FCA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3386406-269C-4BAC-AA24-69435ACCE707}" srcId="{0100EDAA-85B7-4566-9A9A-8B593EED2BA5}" destId="{6493A59A-77E4-4593-91C5-725D012ECC34}" srcOrd="5" destOrd="0" parTransId="{0D13EC2B-4264-4694-A6A6-A07B1616BD18}" sibTransId="{86EC378D-69C6-41F7-87FE-0E1BD83733F9}"/>
    <dgm:cxn modelId="{CB202608-92B5-43C2-9AAB-32AE2B8BEF6A}" srcId="{0100EDAA-85B7-4566-9A9A-8B593EED2BA5}" destId="{30DE6CEA-2671-4A10-B312-74EAD9068057}" srcOrd="1" destOrd="0" parTransId="{BD1A51E5-DA68-4990-85D7-6C7DFA109020}" sibTransId="{9CB1A14C-69D3-42A6-92BD-E3F8B2B86C1E}"/>
    <dgm:cxn modelId="{72F0141C-B666-49A4-AD82-F84000164F60}" type="presOf" srcId="{0100EDAA-85B7-4566-9A9A-8B593EED2BA5}" destId="{17469264-D177-4B8B-A5C4-9A1C924CBDF2}" srcOrd="0" destOrd="0" presId="urn:microsoft.com/office/officeart/2005/8/layout/vList2"/>
    <dgm:cxn modelId="{5D8A4228-87BB-4ED4-82F8-7BB65B438033}" type="presOf" srcId="{30DE6CEA-2671-4A10-B312-74EAD9068057}" destId="{0F9BF84A-8295-4E03-AA97-6B588920F3DE}" srcOrd="0" destOrd="0" presId="urn:microsoft.com/office/officeart/2005/8/layout/vList2"/>
    <dgm:cxn modelId="{590BA239-84BE-4D42-A792-0C4126565C65}" type="presOf" srcId="{2C798750-7DF5-4E0F-AB3A-7C6EA1A735B3}" destId="{F7DEC46C-5356-428D-B456-36839FF5980B}" srcOrd="0" destOrd="0" presId="urn:microsoft.com/office/officeart/2005/8/layout/vList2"/>
    <dgm:cxn modelId="{88968D40-2CBD-411A-87F9-702C851A6073}" srcId="{0100EDAA-85B7-4566-9A9A-8B593EED2BA5}" destId="{10FC0279-AE47-4424-8E33-720B406B09AC}" srcOrd="0" destOrd="0" parTransId="{11C5DB6F-F0A0-4C52-8018-67A4554661FB}" sibTransId="{8A816E72-C8FC-4964-80F5-B91C1DCD7DA7}"/>
    <dgm:cxn modelId="{64AEBD8B-AF95-4CCD-B702-EFA930EBD3C3}" srcId="{0100EDAA-85B7-4566-9A9A-8B593EED2BA5}" destId="{0F1660E7-E79D-4ED5-A371-317CF697FCA4}" srcOrd="6" destOrd="0" parTransId="{3BD08707-6B67-4A49-8465-8A6115E92240}" sibTransId="{6F6DD7DF-6B67-451C-A48B-B467C5707343}"/>
    <dgm:cxn modelId="{F777F39C-D0DE-4BA2-AE66-E5C919A462B3}" srcId="{0100EDAA-85B7-4566-9A9A-8B593EED2BA5}" destId="{34732B5C-7C06-4A15-BAC5-15E6F6EF7681}" srcOrd="3" destOrd="0" parTransId="{A15EF409-3EFB-4CC5-96EF-E0EE108D3559}" sibTransId="{CA74BB24-AAD6-47B7-8B8C-25EDA058AD08}"/>
    <dgm:cxn modelId="{1B5D37AC-71F4-47B2-998B-27FF9E1206C2}" srcId="{0100EDAA-85B7-4566-9A9A-8B593EED2BA5}" destId="{21E86903-E254-4782-986C-F4F271C9DF7B}" srcOrd="4" destOrd="0" parTransId="{C6815320-4D2F-42BB-A8BF-A5D84D5B5D66}" sibTransId="{3E20ADCA-78CE-4E6E-A9DE-DE3569D2182D}"/>
    <dgm:cxn modelId="{129059AC-B616-46E0-8695-52035F6AD874}" type="presOf" srcId="{0F1660E7-E79D-4ED5-A371-317CF697FCA4}" destId="{A3E258CF-B439-4655-940F-85537CA61EA3}" srcOrd="0" destOrd="0" presId="urn:microsoft.com/office/officeart/2005/8/layout/vList2"/>
    <dgm:cxn modelId="{D4C80CB9-90EF-438F-AD50-BD771FA9FD86}" type="presOf" srcId="{34732B5C-7C06-4A15-BAC5-15E6F6EF7681}" destId="{694B59FE-50A0-446A-8B2B-46F9307404BE}" srcOrd="0" destOrd="0" presId="urn:microsoft.com/office/officeart/2005/8/layout/vList2"/>
    <dgm:cxn modelId="{43C6CFC7-62AE-454B-9E98-8807F7F9E694}" type="presOf" srcId="{21E86903-E254-4782-986C-F4F271C9DF7B}" destId="{64F34C3D-DE32-4B4A-9496-80EB304EA91E}" srcOrd="0" destOrd="0" presId="urn:microsoft.com/office/officeart/2005/8/layout/vList2"/>
    <dgm:cxn modelId="{CA6967D3-96C5-4458-B02A-8E6AD0AB1CA1}" type="presOf" srcId="{10FC0279-AE47-4424-8E33-720B406B09AC}" destId="{D038C60D-EE49-48BB-9039-7E752C23CF38}" srcOrd="0" destOrd="0" presId="urn:microsoft.com/office/officeart/2005/8/layout/vList2"/>
    <dgm:cxn modelId="{F2E7D6D7-2585-46C5-B5D5-A24593FE77BF}" srcId="{0100EDAA-85B7-4566-9A9A-8B593EED2BA5}" destId="{2C798750-7DF5-4E0F-AB3A-7C6EA1A735B3}" srcOrd="2" destOrd="0" parTransId="{5E7C8411-3CB0-482A-A079-626E75E656E3}" sibTransId="{D74D2D75-94DA-4B29-876D-C4C82743DBA2}"/>
    <dgm:cxn modelId="{20728DDF-BEE7-4670-AC40-10B3ED35139E}" type="presOf" srcId="{6493A59A-77E4-4593-91C5-725D012ECC34}" destId="{13D13A92-F848-4F32-8947-1D1836B45EE8}" srcOrd="0" destOrd="0" presId="urn:microsoft.com/office/officeart/2005/8/layout/vList2"/>
    <dgm:cxn modelId="{EFBB3FF1-65BC-40CC-BF9E-53B0B668DCD8}" type="presParOf" srcId="{17469264-D177-4B8B-A5C4-9A1C924CBDF2}" destId="{D038C60D-EE49-48BB-9039-7E752C23CF38}" srcOrd="0" destOrd="0" presId="urn:microsoft.com/office/officeart/2005/8/layout/vList2"/>
    <dgm:cxn modelId="{24E5CDE4-845A-4D53-A8AF-BCFC13572FA4}" type="presParOf" srcId="{17469264-D177-4B8B-A5C4-9A1C924CBDF2}" destId="{0E5054A0-ED02-4196-AE17-9D7289A19362}" srcOrd="1" destOrd="0" presId="urn:microsoft.com/office/officeart/2005/8/layout/vList2"/>
    <dgm:cxn modelId="{DDB7E627-019C-4E89-BFCA-E1CC502AD347}" type="presParOf" srcId="{17469264-D177-4B8B-A5C4-9A1C924CBDF2}" destId="{0F9BF84A-8295-4E03-AA97-6B588920F3DE}" srcOrd="2" destOrd="0" presId="urn:microsoft.com/office/officeart/2005/8/layout/vList2"/>
    <dgm:cxn modelId="{FBE46AFF-A246-41CF-B4A0-AE3C0644D12E}" type="presParOf" srcId="{17469264-D177-4B8B-A5C4-9A1C924CBDF2}" destId="{4B93F0F1-8F82-424C-BC3C-A2B912E9FCC5}" srcOrd="3" destOrd="0" presId="urn:microsoft.com/office/officeart/2005/8/layout/vList2"/>
    <dgm:cxn modelId="{78D721CF-BE68-452E-AD79-EB14A069855A}" type="presParOf" srcId="{17469264-D177-4B8B-A5C4-9A1C924CBDF2}" destId="{F7DEC46C-5356-428D-B456-36839FF5980B}" srcOrd="4" destOrd="0" presId="urn:microsoft.com/office/officeart/2005/8/layout/vList2"/>
    <dgm:cxn modelId="{E5018E38-CC38-45E2-91A6-2191EB9FF69F}" type="presParOf" srcId="{17469264-D177-4B8B-A5C4-9A1C924CBDF2}" destId="{9293613E-D00A-4200-BFEF-B16556AE1EDB}" srcOrd="5" destOrd="0" presId="urn:microsoft.com/office/officeart/2005/8/layout/vList2"/>
    <dgm:cxn modelId="{A4985A78-5EE0-4FCB-9F13-3F124FB76049}" type="presParOf" srcId="{17469264-D177-4B8B-A5C4-9A1C924CBDF2}" destId="{694B59FE-50A0-446A-8B2B-46F9307404BE}" srcOrd="6" destOrd="0" presId="urn:microsoft.com/office/officeart/2005/8/layout/vList2"/>
    <dgm:cxn modelId="{F4237875-5418-4C7D-ADDD-9D9DAB0D07D7}" type="presParOf" srcId="{17469264-D177-4B8B-A5C4-9A1C924CBDF2}" destId="{80429C32-3BEC-4CDB-BD91-60B1B2A366E0}" srcOrd="7" destOrd="0" presId="urn:microsoft.com/office/officeart/2005/8/layout/vList2"/>
    <dgm:cxn modelId="{8F2C99D0-ED77-41D7-AA7F-2D568B2E2843}" type="presParOf" srcId="{17469264-D177-4B8B-A5C4-9A1C924CBDF2}" destId="{64F34C3D-DE32-4B4A-9496-80EB304EA91E}" srcOrd="8" destOrd="0" presId="urn:microsoft.com/office/officeart/2005/8/layout/vList2"/>
    <dgm:cxn modelId="{5BDF5539-196E-4E79-B425-7B4CBA74D81F}" type="presParOf" srcId="{17469264-D177-4B8B-A5C4-9A1C924CBDF2}" destId="{C406E910-2860-4511-B758-C7EE8EFE8381}" srcOrd="9" destOrd="0" presId="urn:microsoft.com/office/officeart/2005/8/layout/vList2"/>
    <dgm:cxn modelId="{2CCDD59A-1103-447F-B8D1-4C7C8644DC6C}" type="presParOf" srcId="{17469264-D177-4B8B-A5C4-9A1C924CBDF2}" destId="{13D13A92-F848-4F32-8947-1D1836B45EE8}" srcOrd="10" destOrd="0" presId="urn:microsoft.com/office/officeart/2005/8/layout/vList2"/>
    <dgm:cxn modelId="{593F17DE-4388-43E2-8B0B-63E9F14E92F6}" type="presParOf" srcId="{17469264-D177-4B8B-A5C4-9A1C924CBDF2}" destId="{07E3D650-93D7-4204-8615-1B6933CA744D}" srcOrd="11" destOrd="0" presId="urn:microsoft.com/office/officeart/2005/8/layout/vList2"/>
    <dgm:cxn modelId="{05444C3C-A4E8-4D65-B708-425704A4F251}" type="presParOf" srcId="{17469264-D177-4B8B-A5C4-9A1C924CBDF2}" destId="{A3E258CF-B439-4655-940F-85537CA61EA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54F55F-B8E0-4CD2-B5FA-AF808CADCB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B8CF4C8-3389-4C15-BF9D-5F35A6201214}">
      <dgm:prSet/>
      <dgm:spPr/>
      <dgm:t>
        <a:bodyPr/>
        <a:lstStyle/>
        <a:p>
          <a:pPr rtl="0"/>
          <a:r>
            <a:rPr lang="ru-RU"/>
            <a:t>УВЧ датчик частичных разрядов с функцией распознания (дефект-помеха)</a:t>
          </a:r>
        </a:p>
      </dgm:t>
    </dgm:pt>
    <dgm:pt modelId="{28C0F8DE-B55F-4A93-8A9E-76CB16B91679}" type="parTrans" cxnId="{E9CFDB94-97D4-4AD9-9E7B-3BB3A10CF10A}">
      <dgm:prSet/>
      <dgm:spPr/>
      <dgm:t>
        <a:bodyPr/>
        <a:lstStyle/>
        <a:p>
          <a:endParaRPr lang="ru-RU"/>
        </a:p>
      </dgm:t>
    </dgm:pt>
    <dgm:pt modelId="{B3055C63-ACA6-475C-AAC2-DF2666E771E1}" type="sibTrans" cxnId="{E9CFDB94-97D4-4AD9-9E7B-3BB3A10CF10A}">
      <dgm:prSet/>
      <dgm:spPr/>
      <dgm:t>
        <a:bodyPr/>
        <a:lstStyle/>
        <a:p>
          <a:endParaRPr lang="ru-RU"/>
        </a:p>
      </dgm:t>
    </dgm:pt>
    <dgm:pt modelId="{6A9371D5-1684-4998-8ACD-8C4E6F04FA6F}" type="pres">
      <dgm:prSet presAssocID="{E854F55F-B8E0-4CD2-B5FA-AF808CADCBF1}" presName="linear" presStyleCnt="0">
        <dgm:presLayoutVars>
          <dgm:animLvl val="lvl"/>
          <dgm:resizeHandles val="exact"/>
        </dgm:presLayoutVars>
      </dgm:prSet>
      <dgm:spPr/>
    </dgm:pt>
    <dgm:pt modelId="{05E7802C-3C47-4C26-A916-099700965793}" type="pres">
      <dgm:prSet presAssocID="{0B8CF4C8-3389-4C15-BF9D-5F35A620121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F68350E-C4B2-44CF-A674-C11000D976D7}" type="presOf" srcId="{E854F55F-B8E0-4CD2-B5FA-AF808CADCBF1}" destId="{6A9371D5-1684-4998-8ACD-8C4E6F04FA6F}" srcOrd="0" destOrd="0" presId="urn:microsoft.com/office/officeart/2005/8/layout/vList2"/>
    <dgm:cxn modelId="{7BC37E0F-83DA-4FF5-9566-07111D5154AF}" type="presOf" srcId="{0B8CF4C8-3389-4C15-BF9D-5F35A6201214}" destId="{05E7802C-3C47-4C26-A916-099700965793}" srcOrd="0" destOrd="0" presId="urn:microsoft.com/office/officeart/2005/8/layout/vList2"/>
    <dgm:cxn modelId="{E9CFDB94-97D4-4AD9-9E7B-3BB3A10CF10A}" srcId="{E854F55F-B8E0-4CD2-B5FA-AF808CADCBF1}" destId="{0B8CF4C8-3389-4C15-BF9D-5F35A6201214}" srcOrd="0" destOrd="0" parTransId="{28C0F8DE-B55F-4A93-8A9E-76CB16B91679}" sibTransId="{B3055C63-ACA6-475C-AAC2-DF2666E771E1}"/>
    <dgm:cxn modelId="{055415A1-234D-4145-8534-8B6886FF6535}" type="presParOf" srcId="{6A9371D5-1684-4998-8ACD-8C4E6F04FA6F}" destId="{05E7802C-3C47-4C26-A916-0997009657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AD5CB1-5D1E-4444-9F32-16F2C0F634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62F151-089C-47D2-9E18-A73A346C6B06}">
      <dgm:prSet/>
      <dgm:spPr/>
      <dgm:t>
        <a:bodyPr/>
        <a:lstStyle/>
        <a:p>
          <a:pPr rtl="0"/>
          <a:r>
            <a:rPr lang="ru-RU" dirty="0"/>
            <a:t>8 канальное устройство с искусственным интеллектом на </a:t>
          </a:r>
          <a:r>
            <a:rPr lang="ru-RU" b="1" dirty="0"/>
            <a:t>основе </a:t>
          </a:r>
          <a:r>
            <a:rPr lang="ru-RU" b="1" dirty="0" err="1"/>
            <a:t>нейросетевых</a:t>
          </a:r>
          <a:r>
            <a:rPr lang="ru-RU" b="1" dirty="0"/>
            <a:t> технологий. </a:t>
          </a:r>
          <a:r>
            <a:rPr lang="ru-RU" dirty="0"/>
            <a:t>С использованием  пакета передачи данных для компьютерных и промышленных RS-485, </a:t>
          </a:r>
          <a:r>
            <a:rPr lang="ru-RU" dirty="0" err="1"/>
            <a:t>Ethernet</a:t>
          </a:r>
          <a:r>
            <a:rPr lang="ru-RU" dirty="0"/>
            <a:t>.</a:t>
          </a:r>
        </a:p>
      </dgm:t>
    </dgm:pt>
    <dgm:pt modelId="{82CF56FE-1034-48FA-8E2C-FCC1636E9D7B}" type="parTrans" cxnId="{F1776BB7-94FF-4034-AC48-3A334052D03C}">
      <dgm:prSet/>
      <dgm:spPr/>
      <dgm:t>
        <a:bodyPr/>
        <a:lstStyle/>
        <a:p>
          <a:endParaRPr lang="ru-RU"/>
        </a:p>
      </dgm:t>
    </dgm:pt>
    <dgm:pt modelId="{F463B8F9-A65F-47E5-B145-6F1F5E1E40FB}" type="sibTrans" cxnId="{F1776BB7-94FF-4034-AC48-3A334052D03C}">
      <dgm:prSet/>
      <dgm:spPr/>
      <dgm:t>
        <a:bodyPr/>
        <a:lstStyle/>
        <a:p>
          <a:endParaRPr lang="ru-RU"/>
        </a:p>
      </dgm:t>
    </dgm:pt>
    <dgm:pt modelId="{7E0957C3-AB30-4541-8257-00B0F28D0FA9}">
      <dgm:prSet/>
      <dgm:spPr/>
      <dgm:t>
        <a:bodyPr/>
        <a:lstStyle/>
        <a:p>
          <a:pPr rtl="0"/>
          <a:r>
            <a:rPr lang="ru-RU"/>
            <a:t>Визуализация всех процессов во время измерений и диагностик сетей</a:t>
          </a:r>
        </a:p>
      </dgm:t>
    </dgm:pt>
    <dgm:pt modelId="{F2A3287E-8B87-4FA6-A2B4-2AB39565DB75}" type="parTrans" cxnId="{8BDF072B-5E00-4278-AE5A-AB2285E5795B}">
      <dgm:prSet/>
      <dgm:spPr/>
      <dgm:t>
        <a:bodyPr/>
        <a:lstStyle/>
        <a:p>
          <a:endParaRPr lang="ru-RU"/>
        </a:p>
      </dgm:t>
    </dgm:pt>
    <dgm:pt modelId="{87FD2CBD-17DD-4595-B3B0-A155BD8C5578}" type="sibTrans" cxnId="{8BDF072B-5E00-4278-AE5A-AB2285E5795B}">
      <dgm:prSet/>
      <dgm:spPr/>
      <dgm:t>
        <a:bodyPr/>
        <a:lstStyle/>
        <a:p>
          <a:endParaRPr lang="ru-RU"/>
        </a:p>
      </dgm:t>
    </dgm:pt>
    <dgm:pt modelId="{D632B65C-8DD7-4DA1-8304-9D9E12F1D344}" type="pres">
      <dgm:prSet presAssocID="{E8AD5CB1-5D1E-4444-9F32-16F2C0F634AD}" presName="linear" presStyleCnt="0">
        <dgm:presLayoutVars>
          <dgm:animLvl val="lvl"/>
          <dgm:resizeHandles val="exact"/>
        </dgm:presLayoutVars>
      </dgm:prSet>
      <dgm:spPr/>
    </dgm:pt>
    <dgm:pt modelId="{9ED616A7-276E-48C1-92AF-C40244778FED}" type="pres">
      <dgm:prSet presAssocID="{1A62F151-089C-47D2-9E18-A73A346C6B0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64D014E-4F84-4EC8-8C5F-7D6799653C46}" type="pres">
      <dgm:prSet presAssocID="{F463B8F9-A65F-47E5-B145-6F1F5E1E40FB}" presName="spacer" presStyleCnt="0"/>
      <dgm:spPr/>
    </dgm:pt>
    <dgm:pt modelId="{E735BFBC-3782-4F19-8E72-BFC0F9C7F17B}" type="pres">
      <dgm:prSet presAssocID="{7E0957C3-AB30-4541-8257-00B0F28D0FA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BDF072B-5E00-4278-AE5A-AB2285E5795B}" srcId="{E8AD5CB1-5D1E-4444-9F32-16F2C0F634AD}" destId="{7E0957C3-AB30-4541-8257-00B0F28D0FA9}" srcOrd="1" destOrd="0" parTransId="{F2A3287E-8B87-4FA6-A2B4-2AB39565DB75}" sibTransId="{87FD2CBD-17DD-4595-B3B0-A155BD8C5578}"/>
    <dgm:cxn modelId="{AD476D6F-2555-466A-BA30-718017AA3095}" type="presOf" srcId="{7E0957C3-AB30-4541-8257-00B0F28D0FA9}" destId="{E735BFBC-3782-4F19-8E72-BFC0F9C7F17B}" srcOrd="0" destOrd="0" presId="urn:microsoft.com/office/officeart/2005/8/layout/vList2"/>
    <dgm:cxn modelId="{599D929D-9AA8-434B-9C49-026D383A6698}" type="presOf" srcId="{1A62F151-089C-47D2-9E18-A73A346C6B06}" destId="{9ED616A7-276E-48C1-92AF-C40244778FED}" srcOrd="0" destOrd="0" presId="urn:microsoft.com/office/officeart/2005/8/layout/vList2"/>
    <dgm:cxn modelId="{F1776BB7-94FF-4034-AC48-3A334052D03C}" srcId="{E8AD5CB1-5D1E-4444-9F32-16F2C0F634AD}" destId="{1A62F151-089C-47D2-9E18-A73A346C6B06}" srcOrd="0" destOrd="0" parTransId="{82CF56FE-1034-48FA-8E2C-FCC1636E9D7B}" sibTransId="{F463B8F9-A65F-47E5-B145-6F1F5E1E40FB}"/>
    <dgm:cxn modelId="{D618AFCA-A72A-49B4-8BF4-D8B2361E4BF1}" type="presOf" srcId="{E8AD5CB1-5D1E-4444-9F32-16F2C0F634AD}" destId="{D632B65C-8DD7-4DA1-8304-9D9E12F1D344}" srcOrd="0" destOrd="0" presId="urn:microsoft.com/office/officeart/2005/8/layout/vList2"/>
    <dgm:cxn modelId="{B39969C5-256F-4E2C-98F0-06259B1043E3}" type="presParOf" srcId="{D632B65C-8DD7-4DA1-8304-9D9E12F1D344}" destId="{9ED616A7-276E-48C1-92AF-C40244778FED}" srcOrd="0" destOrd="0" presId="urn:microsoft.com/office/officeart/2005/8/layout/vList2"/>
    <dgm:cxn modelId="{E73CC234-2152-4A31-9C61-C5BB96A86060}" type="presParOf" srcId="{D632B65C-8DD7-4DA1-8304-9D9E12F1D344}" destId="{C64D014E-4F84-4EC8-8C5F-7D6799653C46}" srcOrd="1" destOrd="0" presId="urn:microsoft.com/office/officeart/2005/8/layout/vList2"/>
    <dgm:cxn modelId="{55E0B9B8-48E0-4AF1-B66B-87B77FE9E584}" type="presParOf" srcId="{D632B65C-8DD7-4DA1-8304-9D9E12F1D344}" destId="{E735BFBC-3782-4F19-8E72-BFC0F9C7F17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352751-73E6-4F97-9F30-04DBC5C65C6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742FAD-1193-4662-BBCB-286B64873754}">
      <dgm:prSet custT="1"/>
      <dgm:spPr/>
      <dgm:t>
        <a:bodyPr/>
        <a:lstStyle/>
        <a:p>
          <a:pPr rtl="0"/>
          <a:r>
            <a:rPr lang="ru-RU" sz="1600" b="1" dirty="0"/>
            <a:t>БЛОК - 2</a:t>
          </a:r>
        </a:p>
      </dgm:t>
    </dgm:pt>
    <dgm:pt modelId="{FCE98463-5028-4901-BA92-A948F4ECD0D8}" type="parTrans" cxnId="{581C007F-6C60-470B-B674-0266E2EC8B50}">
      <dgm:prSet/>
      <dgm:spPr/>
      <dgm:t>
        <a:bodyPr/>
        <a:lstStyle/>
        <a:p>
          <a:endParaRPr lang="ru-RU"/>
        </a:p>
      </dgm:t>
    </dgm:pt>
    <dgm:pt modelId="{06EA3B8A-C814-476B-8D5E-0C391A7A3C0B}" type="sibTrans" cxnId="{581C007F-6C60-470B-B674-0266E2EC8B50}">
      <dgm:prSet/>
      <dgm:spPr/>
      <dgm:t>
        <a:bodyPr/>
        <a:lstStyle/>
        <a:p>
          <a:endParaRPr lang="ru-RU"/>
        </a:p>
      </dgm:t>
    </dgm:pt>
    <dgm:pt modelId="{BCCE9AB9-09C6-4787-8E8C-546BAD3423AC}">
      <dgm:prSet/>
      <dgm:spPr/>
      <dgm:t>
        <a:bodyPr/>
        <a:lstStyle/>
        <a:p>
          <a:pPr rtl="0"/>
          <a:r>
            <a:rPr lang="ru-RU" dirty="0"/>
            <a:t>СИСТЕМА НОВОГО ПОКОЛЕНИЯ</a:t>
          </a:r>
          <a:br>
            <a:rPr lang="ru-RU" dirty="0"/>
          </a:br>
          <a:r>
            <a:rPr lang="ru-RU" dirty="0"/>
            <a:t>УЧЕТА ОСТАТОЧНОГО КОММУТАЦИОННОГО РЕСУРСА ВЫКЛЮЧАТЕЛЯ НА БАЗЕ МИКРОПРОЦЕССОРНОГО ТЕРМИНАЛА</a:t>
          </a:r>
        </a:p>
      </dgm:t>
    </dgm:pt>
    <dgm:pt modelId="{4EA7E820-B4A0-4587-9AA5-44268882626F}" type="parTrans" cxnId="{699ABE54-B0E4-468D-AA02-16DC8C8A7B4D}">
      <dgm:prSet/>
      <dgm:spPr/>
      <dgm:t>
        <a:bodyPr/>
        <a:lstStyle/>
        <a:p>
          <a:endParaRPr lang="ru-RU"/>
        </a:p>
      </dgm:t>
    </dgm:pt>
    <dgm:pt modelId="{B01FBB18-5E07-4152-B324-E050A1EE5DC1}" type="sibTrans" cxnId="{699ABE54-B0E4-468D-AA02-16DC8C8A7B4D}">
      <dgm:prSet/>
      <dgm:spPr/>
      <dgm:t>
        <a:bodyPr/>
        <a:lstStyle/>
        <a:p>
          <a:endParaRPr lang="ru-RU"/>
        </a:p>
      </dgm:t>
    </dgm:pt>
    <dgm:pt modelId="{4EC4173E-9A5A-42ED-B0BB-D6D1128BBDB0}" type="pres">
      <dgm:prSet presAssocID="{FD352751-73E6-4F97-9F30-04DBC5C65C65}" presName="compositeShape" presStyleCnt="0">
        <dgm:presLayoutVars>
          <dgm:chMax val="7"/>
          <dgm:dir/>
          <dgm:resizeHandles val="exact"/>
        </dgm:presLayoutVars>
      </dgm:prSet>
      <dgm:spPr/>
    </dgm:pt>
    <dgm:pt modelId="{A98C9CDD-4790-4193-B3A7-9D2345A1F732}" type="pres">
      <dgm:prSet presAssocID="{0D742FAD-1193-4662-BBCB-286B64873754}" presName="circ1" presStyleLbl="vennNode1" presStyleIdx="0" presStyleCnt="2" custLinFactNeighborX="790" custLinFactNeighborY="-273"/>
      <dgm:spPr/>
    </dgm:pt>
    <dgm:pt modelId="{5A966440-3B25-4111-94A6-D87A84A00700}" type="pres">
      <dgm:prSet presAssocID="{0D742FAD-1193-4662-BBCB-286B648737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6A5E79-BA6B-4DAF-BE79-2B6295B7469A}" type="pres">
      <dgm:prSet presAssocID="{BCCE9AB9-09C6-4787-8E8C-546BAD3423AC}" presName="circ2" presStyleLbl="vennNode1" presStyleIdx="1" presStyleCnt="2"/>
      <dgm:spPr/>
    </dgm:pt>
    <dgm:pt modelId="{894E1E29-15FC-45FA-BF3B-95263A5ED077}" type="pres">
      <dgm:prSet presAssocID="{BCCE9AB9-09C6-4787-8E8C-546BAD3423A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EC8B82F-D9A0-4C42-A8B9-0A46AA99A732}" type="presOf" srcId="{0D742FAD-1193-4662-BBCB-286B64873754}" destId="{A98C9CDD-4790-4193-B3A7-9D2345A1F732}" srcOrd="0" destOrd="0" presId="urn:microsoft.com/office/officeart/2005/8/layout/venn1"/>
    <dgm:cxn modelId="{81D5D937-84E8-4160-AE0A-DE5A7519E17E}" type="presOf" srcId="{BCCE9AB9-09C6-4787-8E8C-546BAD3423AC}" destId="{E06A5E79-BA6B-4DAF-BE79-2B6295B7469A}" srcOrd="0" destOrd="0" presId="urn:microsoft.com/office/officeart/2005/8/layout/venn1"/>
    <dgm:cxn modelId="{699ABE54-B0E4-468D-AA02-16DC8C8A7B4D}" srcId="{FD352751-73E6-4F97-9F30-04DBC5C65C65}" destId="{BCCE9AB9-09C6-4787-8E8C-546BAD3423AC}" srcOrd="1" destOrd="0" parTransId="{4EA7E820-B4A0-4587-9AA5-44268882626F}" sibTransId="{B01FBB18-5E07-4152-B324-E050A1EE5DC1}"/>
    <dgm:cxn modelId="{581C007F-6C60-470B-B674-0266E2EC8B50}" srcId="{FD352751-73E6-4F97-9F30-04DBC5C65C65}" destId="{0D742FAD-1193-4662-BBCB-286B64873754}" srcOrd="0" destOrd="0" parTransId="{FCE98463-5028-4901-BA92-A948F4ECD0D8}" sibTransId="{06EA3B8A-C814-476B-8D5E-0C391A7A3C0B}"/>
    <dgm:cxn modelId="{3CD6BFB5-F90F-4D52-BCD2-14D2BD4D4932}" type="presOf" srcId="{BCCE9AB9-09C6-4787-8E8C-546BAD3423AC}" destId="{894E1E29-15FC-45FA-BF3B-95263A5ED077}" srcOrd="1" destOrd="0" presId="urn:microsoft.com/office/officeart/2005/8/layout/venn1"/>
    <dgm:cxn modelId="{DB588CCB-6676-4B98-9EB0-D3844F5326C1}" type="presOf" srcId="{FD352751-73E6-4F97-9F30-04DBC5C65C65}" destId="{4EC4173E-9A5A-42ED-B0BB-D6D1128BBDB0}" srcOrd="0" destOrd="0" presId="urn:microsoft.com/office/officeart/2005/8/layout/venn1"/>
    <dgm:cxn modelId="{A651D8ED-E6E9-40DD-99BB-61B52A81F8D8}" type="presOf" srcId="{0D742FAD-1193-4662-BBCB-286B64873754}" destId="{5A966440-3B25-4111-94A6-D87A84A00700}" srcOrd="1" destOrd="0" presId="urn:microsoft.com/office/officeart/2005/8/layout/venn1"/>
    <dgm:cxn modelId="{06C67713-6E28-4CF4-938A-7592C901ED29}" type="presParOf" srcId="{4EC4173E-9A5A-42ED-B0BB-D6D1128BBDB0}" destId="{A98C9CDD-4790-4193-B3A7-9D2345A1F732}" srcOrd="0" destOrd="0" presId="urn:microsoft.com/office/officeart/2005/8/layout/venn1"/>
    <dgm:cxn modelId="{E7268F0B-711C-44CB-8A4C-B43A7061B4DD}" type="presParOf" srcId="{4EC4173E-9A5A-42ED-B0BB-D6D1128BBDB0}" destId="{5A966440-3B25-4111-94A6-D87A84A00700}" srcOrd="1" destOrd="0" presId="urn:microsoft.com/office/officeart/2005/8/layout/venn1"/>
    <dgm:cxn modelId="{4119BD40-6027-4A6F-AE42-6DA478431098}" type="presParOf" srcId="{4EC4173E-9A5A-42ED-B0BB-D6D1128BBDB0}" destId="{E06A5E79-BA6B-4DAF-BE79-2B6295B7469A}" srcOrd="2" destOrd="0" presId="urn:microsoft.com/office/officeart/2005/8/layout/venn1"/>
    <dgm:cxn modelId="{CC9219EC-0EA9-44A2-AAFF-3A6CBD314BDC}" type="presParOf" srcId="{4EC4173E-9A5A-42ED-B0BB-D6D1128BBDB0}" destId="{894E1E29-15FC-45FA-BF3B-95263A5ED07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98EEAA-4DC9-46D4-A3B0-51606B57D1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A3E4FB5-2165-4E37-B7B4-09FA98F9CF72}">
      <dgm:prSet/>
      <dgm:spPr/>
      <dgm:t>
        <a:bodyPr/>
        <a:lstStyle/>
        <a:p>
          <a:pPr rtl="0"/>
          <a:r>
            <a:rPr lang="ru-RU"/>
            <a:t>1. Системы зависимы от зарубежных поставок комплектующих.</a:t>
          </a:r>
          <a:br>
            <a:rPr lang="ru-RU"/>
          </a:br>
          <a:r>
            <a:rPr lang="ru-RU"/>
            <a:t>2. Колебания цен на рынке.</a:t>
          </a:r>
          <a:br>
            <a:rPr lang="ru-RU"/>
          </a:br>
          <a:r>
            <a:rPr lang="ru-RU"/>
            <a:t>3. Зависимость от сроков.</a:t>
          </a:r>
          <a:br>
            <a:rPr lang="ru-RU"/>
          </a:br>
          <a:r>
            <a:rPr lang="ru-RU"/>
            <a:t>4. ПО зарубежное.</a:t>
          </a:r>
          <a:br>
            <a:rPr lang="ru-RU"/>
          </a:br>
          <a:r>
            <a:rPr lang="ru-RU"/>
            <a:t>5. Отсутствие гибкости в устройствах под проекты.</a:t>
          </a:r>
          <a:br>
            <a:rPr lang="ru-RU"/>
          </a:br>
          <a:endParaRPr lang="ru-RU"/>
        </a:p>
      </dgm:t>
    </dgm:pt>
    <dgm:pt modelId="{9FDC6339-4FFD-4C8F-9B23-2F3A32A31FAE}" type="parTrans" cxnId="{7C4130C4-5C99-43EB-AE7A-4E57E15A9AF9}">
      <dgm:prSet/>
      <dgm:spPr/>
      <dgm:t>
        <a:bodyPr/>
        <a:lstStyle/>
        <a:p>
          <a:endParaRPr lang="ru-RU"/>
        </a:p>
      </dgm:t>
    </dgm:pt>
    <dgm:pt modelId="{33890994-1D18-4418-9B99-17888D208B9A}" type="sibTrans" cxnId="{7C4130C4-5C99-43EB-AE7A-4E57E15A9AF9}">
      <dgm:prSet/>
      <dgm:spPr/>
      <dgm:t>
        <a:bodyPr/>
        <a:lstStyle/>
        <a:p>
          <a:endParaRPr lang="ru-RU"/>
        </a:p>
      </dgm:t>
    </dgm:pt>
    <dgm:pt modelId="{20228962-163F-4E04-A96C-5CC693A0639E}" type="pres">
      <dgm:prSet presAssocID="{FD98EEAA-4DC9-46D4-A3B0-51606B57D149}" presName="linear" presStyleCnt="0">
        <dgm:presLayoutVars>
          <dgm:animLvl val="lvl"/>
          <dgm:resizeHandles val="exact"/>
        </dgm:presLayoutVars>
      </dgm:prSet>
      <dgm:spPr/>
    </dgm:pt>
    <dgm:pt modelId="{8946F2CE-C243-4F11-A36C-2050BD2AD391}" type="pres">
      <dgm:prSet presAssocID="{EA3E4FB5-2165-4E37-B7B4-09FA98F9CF7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FE58F68-0456-4C7F-9253-D9A9BE638394}" type="presOf" srcId="{EA3E4FB5-2165-4E37-B7B4-09FA98F9CF72}" destId="{8946F2CE-C243-4F11-A36C-2050BD2AD391}" srcOrd="0" destOrd="0" presId="urn:microsoft.com/office/officeart/2005/8/layout/vList2"/>
    <dgm:cxn modelId="{92B3079D-40F2-4858-8E5E-2AFAD05E8CFF}" type="presOf" srcId="{FD98EEAA-4DC9-46D4-A3B0-51606B57D149}" destId="{20228962-163F-4E04-A96C-5CC693A0639E}" srcOrd="0" destOrd="0" presId="urn:microsoft.com/office/officeart/2005/8/layout/vList2"/>
    <dgm:cxn modelId="{7C4130C4-5C99-43EB-AE7A-4E57E15A9AF9}" srcId="{FD98EEAA-4DC9-46D4-A3B0-51606B57D149}" destId="{EA3E4FB5-2165-4E37-B7B4-09FA98F9CF72}" srcOrd="0" destOrd="0" parTransId="{9FDC6339-4FFD-4C8F-9B23-2F3A32A31FAE}" sibTransId="{33890994-1D18-4418-9B99-17888D208B9A}"/>
    <dgm:cxn modelId="{AFE4A580-9DE0-4B27-8AB2-2D88214D5660}" type="presParOf" srcId="{20228962-163F-4E04-A96C-5CC693A0639E}" destId="{8946F2CE-C243-4F11-A36C-2050BD2AD3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AFEFA-CF3B-4C66-B215-4B7D42CC40D6}">
      <dsp:nvSpPr>
        <dsp:cNvPr id="0" name=""/>
        <dsp:cNvSpPr/>
      </dsp:nvSpPr>
      <dsp:spPr>
        <a:xfrm>
          <a:off x="0" y="0"/>
          <a:ext cx="523219" cy="52321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B5DFF-38BA-4123-BD61-1EC4857698C9}">
      <dsp:nvSpPr>
        <dsp:cNvPr id="0" name=""/>
        <dsp:cNvSpPr/>
      </dsp:nvSpPr>
      <dsp:spPr>
        <a:xfrm>
          <a:off x="261610" y="0"/>
          <a:ext cx="8811397" cy="5232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1"/>
              </a:solidFill>
            </a:rPr>
            <a:t>IT </a:t>
          </a:r>
          <a:r>
            <a:rPr lang="ru-RU" sz="2400" kern="1200" dirty="0">
              <a:solidFill>
                <a:schemeClr val="accent1"/>
              </a:solidFill>
            </a:rPr>
            <a:t>технологии на  основе искусственного интеллекта </a:t>
          </a:r>
        </a:p>
      </dsp:txBody>
      <dsp:txXfrm>
        <a:off x="261610" y="0"/>
        <a:ext cx="8811397" cy="5232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4EAC7-193B-40DD-BEA2-5DA41ECC8D6F}">
      <dsp:nvSpPr>
        <dsp:cNvPr id="0" name=""/>
        <dsp:cNvSpPr/>
      </dsp:nvSpPr>
      <dsp:spPr>
        <a:xfrm>
          <a:off x="0" y="150223"/>
          <a:ext cx="4608511" cy="432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Характеристики, контролируемые устройством:</a:t>
          </a:r>
        </a:p>
      </dsp:txBody>
      <dsp:txXfrm>
        <a:off x="0" y="150223"/>
        <a:ext cx="4608511" cy="432000"/>
      </dsp:txXfrm>
    </dsp:sp>
    <dsp:sp modelId="{BB6C4DC4-A2C1-46B7-8FA1-44FF6F101890}">
      <dsp:nvSpPr>
        <dsp:cNvPr id="0" name=""/>
        <dsp:cNvSpPr/>
      </dsp:nvSpPr>
      <dsp:spPr>
        <a:xfrm>
          <a:off x="0" y="582223"/>
          <a:ext cx="4608511" cy="18528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Номинальный ток.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Номинальный ток отключения выключателя.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Ресурс по механической стойкости, циклов ВО.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Ресурс по коммутационной стойкости, циклов ВО.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Ресурс по коммутационной стойкости при 100% номинального тока отключения, циклов ВО.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/>
            <a:t>Собственное время отключения</a:t>
          </a:r>
        </a:p>
      </dsp:txBody>
      <dsp:txXfrm>
        <a:off x="0" y="582223"/>
        <a:ext cx="4608511" cy="18528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C9CDD-4790-4193-B3A7-9D2345A1F732}">
      <dsp:nvSpPr>
        <dsp:cNvPr id="0" name=""/>
        <dsp:cNvSpPr/>
      </dsp:nvSpPr>
      <dsp:spPr>
        <a:xfrm>
          <a:off x="504066" y="16"/>
          <a:ext cx="3294348" cy="32943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БЛОК - 3</a:t>
          </a:r>
        </a:p>
      </dsp:txBody>
      <dsp:txXfrm>
        <a:off x="964087" y="388490"/>
        <a:ext cx="1899444" cy="2517399"/>
      </dsp:txXfrm>
    </dsp:sp>
    <dsp:sp modelId="{E06A5E79-BA6B-4DAF-BE79-2B6295B7469A}">
      <dsp:nvSpPr>
        <dsp:cNvPr id="0" name=""/>
        <dsp:cNvSpPr/>
      </dsp:nvSpPr>
      <dsp:spPr>
        <a:xfrm>
          <a:off x="2852346" y="9009"/>
          <a:ext cx="3294348" cy="32943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ЦИФРОВОЙ АППАРАТНЫЙ ШКАФ УПРАВЛЕНИЯ С СИСТЕМОЙ МОНИТОРИНГА ОБОРУДОВАНИЯ (КОНТРОЛЬ </a:t>
          </a:r>
          <a:r>
            <a:rPr lang="en-US" sz="2100" kern="1200" dirty="0"/>
            <a:t>SF6)</a:t>
          </a:r>
          <a:endParaRPr lang="ru-RU" sz="2100" kern="1200" dirty="0"/>
        </a:p>
      </dsp:txBody>
      <dsp:txXfrm>
        <a:off x="3787229" y="397484"/>
        <a:ext cx="1899444" cy="25173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3AC56-C3F6-4C5E-A57C-886C4E93DE5E}">
      <dsp:nvSpPr>
        <dsp:cNvPr id="0" name=""/>
        <dsp:cNvSpPr/>
      </dsp:nvSpPr>
      <dsp:spPr>
        <a:xfrm>
          <a:off x="0" y="244827"/>
          <a:ext cx="4176464" cy="16705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/>
            <a:t>1. Километры кабельной продукции</a:t>
          </a:r>
          <a:br>
            <a:rPr lang="ru-RU" sz="1200" kern="1200"/>
          </a:br>
          <a:r>
            <a:rPr lang="ru-RU" sz="1200" kern="1200"/>
            <a:t>2. Более 100 элементов разных производителей </a:t>
          </a:r>
          <a:br>
            <a:rPr lang="ru-RU" sz="1200" kern="1200"/>
          </a:br>
          <a:r>
            <a:rPr lang="ru-RU" sz="1200" kern="1200"/>
            <a:t>3. ША выполнен на электромеханических реле.</a:t>
          </a:r>
          <a:br>
            <a:rPr lang="ru-RU" sz="1200" kern="1200"/>
          </a:br>
          <a:r>
            <a:rPr lang="ru-RU" sz="1200" kern="1200"/>
            <a:t>4. Погрешности в электромонтажных схемах.</a:t>
          </a:r>
          <a:br>
            <a:rPr lang="ru-RU" sz="1200" kern="1200"/>
          </a:br>
          <a:r>
            <a:rPr lang="ru-RU" sz="1200" kern="1200"/>
            <a:t>5. Большой % повреждения кабелей</a:t>
          </a:r>
        </a:p>
      </dsp:txBody>
      <dsp:txXfrm>
        <a:off x="835293" y="244827"/>
        <a:ext cx="2505879" cy="167058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3443A-54C9-45A1-944B-4A2EB45E3F54}">
      <dsp:nvSpPr>
        <dsp:cNvPr id="0" name=""/>
        <dsp:cNvSpPr/>
      </dsp:nvSpPr>
      <dsp:spPr>
        <a:xfrm>
          <a:off x="0" y="489364"/>
          <a:ext cx="6632439" cy="65248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86BCF-F817-4DD2-9D9C-8601ECCC5E05}">
      <dsp:nvSpPr>
        <dsp:cNvPr id="0" name=""/>
        <dsp:cNvSpPr/>
      </dsp:nvSpPr>
      <dsp:spPr>
        <a:xfrm>
          <a:off x="0" y="0"/>
          <a:ext cx="5969195" cy="652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/>
            <a:t>Шкаф аппаратный предназначен для управления выключателем и коммутационными аппаратами присоединения, организации оперативных блокировок, сбора и обработки аналоговой и дискретной информации. ША выполнен на базе микропроцессорных терминалов.</a:t>
          </a:r>
        </a:p>
      </dsp:txBody>
      <dsp:txXfrm>
        <a:off x="0" y="0"/>
        <a:ext cx="5969195" cy="652486"/>
      </dsp:txXfrm>
    </dsp:sp>
    <dsp:sp modelId="{4EC39C74-7F8F-4072-9C52-E38AEEBA1C47}">
      <dsp:nvSpPr>
        <dsp:cNvPr id="0" name=""/>
        <dsp:cNvSpPr/>
      </dsp:nvSpPr>
      <dsp:spPr>
        <a:xfrm>
          <a:off x="2903036" y="734047"/>
          <a:ext cx="163121" cy="163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38446-929E-4A10-A491-7A80785F378E}">
      <dsp:nvSpPr>
        <dsp:cNvPr id="0" name=""/>
        <dsp:cNvSpPr/>
      </dsp:nvSpPr>
      <dsp:spPr>
        <a:xfrm>
          <a:off x="0" y="34271"/>
          <a:ext cx="8407730" cy="9416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Используемые система диагностики КРУЭ контролирует следующие параметры:</a:t>
          </a:r>
        </a:p>
      </dsp:txBody>
      <dsp:txXfrm>
        <a:off x="0" y="34271"/>
        <a:ext cx="8407730" cy="941689"/>
      </dsp:txXfrm>
    </dsp:sp>
    <dsp:sp modelId="{2911BCFC-164D-4E49-AB25-E750CDF86F2B}">
      <dsp:nvSpPr>
        <dsp:cNvPr id="0" name=""/>
        <dsp:cNvSpPr/>
      </dsp:nvSpPr>
      <dsp:spPr>
        <a:xfrm>
          <a:off x="0" y="975960"/>
          <a:ext cx="8407730" cy="25693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Механический ресурс выключателя.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Коммутационный ресурс выключателя.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Плотность, температуру, давление, влажность и точку росы элегаза.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/>
            <a:t>Температуру корпусов отсеков КРУЭ.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Частичные разряды.</a:t>
          </a:r>
        </a:p>
      </dsp:txBody>
      <dsp:txXfrm>
        <a:off x="0" y="975960"/>
        <a:ext cx="8407730" cy="2569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C9CDD-4790-4193-B3A7-9D2345A1F732}">
      <dsp:nvSpPr>
        <dsp:cNvPr id="0" name=""/>
        <dsp:cNvSpPr/>
      </dsp:nvSpPr>
      <dsp:spPr>
        <a:xfrm>
          <a:off x="478040" y="9009"/>
          <a:ext cx="3294348" cy="32943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БЛОК - 1</a:t>
          </a:r>
        </a:p>
      </dsp:txBody>
      <dsp:txXfrm>
        <a:off x="938062" y="397484"/>
        <a:ext cx="1899444" cy="2517399"/>
      </dsp:txXfrm>
    </dsp:sp>
    <dsp:sp modelId="{E06A5E79-BA6B-4DAF-BE79-2B6295B7469A}">
      <dsp:nvSpPr>
        <dsp:cNvPr id="0" name=""/>
        <dsp:cNvSpPr/>
      </dsp:nvSpPr>
      <dsp:spPr>
        <a:xfrm>
          <a:off x="2852346" y="9009"/>
          <a:ext cx="3294348" cy="32943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ИЗМЕРЕНИЕ ЧАСТИЧНЫХ РАЗРЯДОВ СИСТЕМА ИСКУСТВЕННОГО ИНТЕЛЕКТА НА ОСНОВЕ НЕЙРОСЕТЕВЫХ ТЕХНОЛОГИЙ </a:t>
          </a:r>
        </a:p>
      </dsp:txBody>
      <dsp:txXfrm>
        <a:off x="3787229" y="397484"/>
        <a:ext cx="1899444" cy="2517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D44F7-A3A0-43F6-99DD-02F882D792AC}">
      <dsp:nvSpPr>
        <dsp:cNvPr id="0" name=""/>
        <dsp:cNvSpPr/>
      </dsp:nvSpPr>
      <dsp:spPr>
        <a:xfrm>
          <a:off x="0" y="649556"/>
          <a:ext cx="449440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Большое количество шкафов сбора данных.</a:t>
          </a:r>
        </a:p>
      </dsp:txBody>
      <dsp:txXfrm>
        <a:off x="16392" y="665948"/>
        <a:ext cx="4461618" cy="303006"/>
      </dsp:txXfrm>
    </dsp:sp>
    <dsp:sp modelId="{30A5B17F-52BB-4E87-A56E-16D9D7F43039}">
      <dsp:nvSpPr>
        <dsp:cNvPr id="0" name=""/>
        <dsp:cNvSpPr/>
      </dsp:nvSpPr>
      <dsp:spPr>
        <a:xfrm>
          <a:off x="0" y="1025666"/>
          <a:ext cx="449440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Большой объём кабелей питания управления.</a:t>
          </a:r>
        </a:p>
      </dsp:txBody>
      <dsp:txXfrm>
        <a:off x="16392" y="1042058"/>
        <a:ext cx="4461618" cy="303006"/>
      </dsp:txXfrm>
    </dsp:sp>
    <dsp:sp modelId="{8FD4520C-1C3E-4214-B019-BBDB84913EFE}">
      <dsp:nvSpPr>
        <dsp:cNvPr id="0" name=""/>
        <dsp:cNvSpPr/>
      </dsp:nvSpPr>
      <dsp:spPr>
        <a:xfrm>
          <a:off x="0" y="1401776"/>
          <a:ext cx="449440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Зарубежные комплектующие.</a:t>
          </a:r>
        </a:p>
      </dsp:txBody>
      <dsp:txXfrm>
        <a:off x="16392" y="1418168"/>
        <a:ext cx="4461618" cy="303006"/>
      </dsp:txXfrm>
    </dsp:sp>
    <dsp:sp modelId="{642CA2A6-4160-4609-9274-429382A76213}">
      <dsp:nvSpPr>
        <dsp:cNvPr id="0" name=""/>
        <dsp:cNvSpPr/>
      </dsp:nvSpPr>
      <dsp:spPr>
        <a:xfrm>
          <a:off x="0" y="1777886"/>
          <a:ext cx="449440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Программное обеспечение зарубежное.</a:t>
          </a:r>
        </a:p>
      </dsp:txBody>
      <dsp:txXfrm>
        <a:off x="16392" y="1794278"/>
        <a:ext cx="4461618" cy="303006"/>
      </dsp:txXfrm>
    </dsp:sp>
    <dsp:sp modelId="{EE8571C1-AC4B-42AC-A9B0-CCEBC18CE847}">
      <dsp:nvSpPr>
        <dsp:cNvPr id="0" name=""/>
        <dsp:cNvSpPr/>
      </dsp:nvSpPr>
      <dsp:spPr>
        <a:xfrm>
          <a:off x="0" y="2153996"/>
          <a:ext cx="449440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Функционал системы (передача сигнала без анализа ).</a:t>
          </a:r>
        </a:p>
      </dsp:txBody>
      <dsp:txXfrm>
        <a:off x="16392" y="2170388"/>
        <a:ext cx="4461618" cy="303006"/>
      </dsp:txXfrm>
    </dsp:sp>
    <dsp:sp modelId="{73EF06C8-323C-4EA9-804C-579E6BC5FB0A}">
      <dsp:nvSpPr>
        <dsp:cNvPr id="0" name=""/>
        <dsp:cNvSpPr/>
      </dsp:nvSpPr>
      <dsp:spPr>
        <a:xfrm>
          <a:off x="0" y="2530106"/>
          <a:ext cx="449440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Большое время передачи данных.</a:t>
          </a:r>
        </a:p>
      </dsp:txBody>
      <dsp:txXfrm>
        <a:off x="16392" y="2546498"/>
        <a:ext cx="4461618" cy="303006"/>
      </dsp:txXfrm>
    </dsp:sp>
    <dsp:sp modelId="{0954BF43-F613-4288-B70C-60525531F30B}">
      <dsp:nvSpPr>
        <dsp:cNvPr id="0" name=""/>
        <dsp:cNvSpPr/>
      </dsp:nvSpPr>
      <dsp:spPr>
        <a:xfrm>
          <a:off x="0" y="2906216"/>
          <a:ext cx="449440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Зависимость от зарубежного рынка.</a:t>
          </a:r>
        </a:p>
      </dsp:txBody>
      <dsp:txXfrm>
        <a:off x="16392" y="2922608"/>
        <a:ext cx="4461618" cy="303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8C60D-EE49-48BB-9039-7E752C23CF38}">
      <dsp:nvSpPr>
        <dsp:cNvPr id="0" name=""/>
        <dsp:cNvSpPr/>
      </dsp:nvSpPr>
      <dsp:spPr>
        <a:xfrm>
          <a:off x="0" y="203843"/>
          <a:ext cx="4846301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1. Один шкаф сбора данных на все КРУЭ не более 10 ячеек.</a:t>
          </a:r>
        </a:p>
      </dsp:txBody>
      <dsp:txXfrm>
        <a:off x="25210" y="229053"/>
        <a:ext cx="4795881" cy="466007"/>
      </dsp:txXfrm>
    </dsp:sp>
    <dsp:sp modelId="{0F9BF84A-8295-4E03-AA97-6B588920F3DE}">
      <dsp:nvSpPr>
        <dsp:cNvPr id="0" name=""/>
        <dsp:cNvSpPr/>
      </dsp:nvSpPr>
      <dsp:spPr>
        <a:xfrm>
          <a:off x="0" y="757710"/>
          <a:ext cx="4846301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2. В 3 раза меньше кабельной продукции.</a:t>
          </a:r>
        </a:p>
      </dsp:txBody>
      <dsp:txXfrm>
        <a:off x="25210" y="782920"/>
        <a:ext cx="4795881" cy="466007"/>
      </dsp:txXfrm>
    </dsp:sp>
    <dsp:sp modelId="{F7DEC46C-5356-428D-B456-36839FF5980B}">
      <dsp:nvSpPr>
        <dsp:cNvPr id="0" name=""/>
        <dsp:cNvSpPr/>
      </dsp:nvSpPr>
      <dsp:spPr>
        <a:xfrm>
          <a:off x="0" y="1311577"/>
          <a:ext cx="4846301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3. Полностью отечественные комплектующие .</a:t>
          </a:r>
        </a:p>
      </dsp:txBody>
      <dsp:txXfrm>
        <a:off x="25210" y="1336787"/>
        <a:ext cx="4795881" cy="466007"/>
      </dsp:txXfrm>
    </dsp:sp>
    <dsp:sp modelId="{694B59FE-50A0-446A-8B2B-46F9307404BE}">
      <dsp:nvSpPr>
        <dsp:cNvPr id="0" name=""/>
        <dsp:cNvSpPr/>
      </dsp:nvSpPr>
      <dsp:spPr>
        <a:xfrm>
          <a:off x="0" y="1865444"/>
          <a:ext cx="4846301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4. Инновационное отечественное программное обеспечение на основе искусственного интеллекта с нейросетевой технологией.</a:t>
          </a:r>
        </a:p>
      </dsp:txBody>
      <dsp:txXfrm>
        <a:off x="25210" y="1890654"/>
        <a:ext cx="4795881" cy="466007"/>
      </dsp:txXfrm>
    </dsp:sp>
    <dsp:sp modelId="{64F34C3D-DE32-4B4A-9496-80EB304EA91E}">
      <dsp:nvSpPr>
        <dsp:cNvPr id="0" name=""/>
        <dsp:cNvSpPr/>
      </dsp:nvSpPr>
      <dsp:spPr>
        <a:xfrm>
          <a:off x="0" y="2419312"/>
          <a:ext cx="4846301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5. Функционал системы (саморазвивающаяся система с функцией оценки и анализа состояния оборудования).</a:t>
          </a:r>
        </a:p>
      </dsp:txBody>
      <dsp:txXfrm>
        <a:off x="25210" y="2444522"/>
        <a:ext cx="4795881" cy="466007"/>
      </dsp:txXfrm>
    </dsp:sp>
    <dsp:sp modelId="{13D13A92-F848-4F32-8947-1D1836B45EE8}">
      <dsp:nvSpPr>
        <dsp:cNvPr id="0" name=""/>
        <dsp:cNvSpPr/>
      </dsp:nvSpPr>
      <dsp:spPr>
        <a:xfrm>
          <a:off x="0" y="2973179"/>
          <a:ext cx="4846301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6. Отклик системы и передача данных выше </a:t>
          </a:r>
          <a:br>
            <a:rPr lang="ru-RU" sz="1300" kern="1200"/>
          </a:br>
          <a:r>
            <a:rPr lang="ru-RU" sz="1300" kern="1200"/>
            <a:t>в 5 раз.</a:t>
          </a:r>
        </a:p>
      </dsp:txBody>
      <dsp:txXfrm>
        <a:off x="25210" y="2998389"/>
        <a:ext cx="4795881" cy="466007"/>
      </dsp:txXfrm>
    </dsp:sp>
    <dsp:sp modelId="{A3E258CF-B439-4655-940F-85537CA61EA3}">
      <dsp:nvSpPr>
        <dsp:cNvPr id="0" name=""/>
        <dsp:cNvSpPr/>
      </dsp:nvSpPr>
      <dsp:spPr>
        <a:xfrm>
          <a:off x="0" y="3527046"/>
          <a:ext cx="4846301" cy="5164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7. Полная независимость от зарубежного рынка.</a:t>
          </a:r>
        </a:p>
      </dsp:txBody>
      <dsp:txXfrm>
        <a:off x="25210" y="3552256"/>
        <a:ext cx="4795881" cy="466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7802C-3C47-4C26-A916-099700965793}">
      <dsp:nvSpPr>
        <dsp:cNvPr id="0" name=""/>
        <dsp:cNvSpPr/>
      </dsp:nvSpPr>
      <dsp:spPr>
        <a:xfrm>
          <a:off x="0" y="2733"/>
          <a:ext cx="2187559" cy="1471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УВЧ датчик частичных разрядов с функцией распознания (дефект-помеха)</a:t>
          </a:r>
        </a:p>
      </dsp:txBody>
      <dsp:txXfrm>
        <a:off x="71850" y="74583"/>
        <a:ext cx="2043859" cy="13281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616A7-276E-48C1-92AF-C40244778FED}">
      <dsp:nvSpPr>
        <dsp:cNvPr id="0" name=""/>
        <dsp:cNvSpPr/>
      </dsp:nvSpPr>
      <dsp:spPr>
        <a:xfrm>
          <a:off x="0" y="69132"/>
          <a:ext cx="4572000" cy="927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8 канальное устройство с искусственным интеллектом на </a:t>
          </a:r>
          <a:r>
            <a:rPr lang="ru-RU" sz="1300" b="1" kern="1200" dirty="0"/>
            <a:t>основе </a:t>
          </a:r>
          <a:r>
            <a:rPr lang="ru-RU" sz="1300" b="1" kern="1200" dirty="0" err="1"/>
            <a:t>нейросетевых</a:t>
          </a:r>
          <a:r>
            <a:rPr lang="ru-RU" sz="1300" b="1" kern="1200" dirty="0"/>
            <a:t> технологий. </a:t>
          </a:r>
          <a:r>
            <a:rPr lang="ru-RU" sz="1300" kern="1200" dirty="0"/>
            <a:t>С использованием  пакета передачи данных для компьютерных и промышленных RS-485, </a:t>
          </a:r>
          <a:r>
            <a:rPr lang="ru-RU" sz="1300" kern="1200" dirty="0" err="1"/>
            <a:t>Ethernet</a:t>
          </a:r>
          <a:r>
            <a:rPr lang="ru-RU" sz="1300" kern="1200" dirty="0"/>
            <a:t>.</a:t>
          </a:r>
        </a:p>
      </dsp:txBody>
      <dsp:txXfrm>
        <a:off x="45292" y="114424"/>
        <a:ext cx="4481416" cy="837226"/>
      </dsp:txXfrm>
    </dsp:sp>
    <dsp:sp modelId="{E735BFBC-3782-4F19-8E72-BFC0F9C7F17B}">
      <dsp:nvSpPr>
        <dsp:cNvPr id="0" name=""/>
        <dsp:cNvSpPr/>
      </dsp:nvSpPr>
      <dsp:spPr>
        <a:xfrm>
          <a:off x="0" y="1034382"/>
          <a:ext cx="4572000" cy="927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Визуализация всех процессов во время измерений и диагностик сетей</a:t>
          </a:r>
        </a:p>
      </dsp:txBody>
      <dsp:txXfrm>
        <a:off x="45292" y="1079674"/>
        <a:ext cx="4481416" cy="8372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C9CDD-4790-4193-B3A7-9D2345A1F732}">
      <dsp:nvSpPr>
        <dsp:cNvPr id="0" name=""/>
        <dsp:cNvSpPr/>
      </dsp:nvSpPr>
      <dsp:spPr>
        <a:xfrm>
          <a:off x="504066" y="16"/>
          <a:ext cx="3294348" cy="32943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БЛОК - 2</a:t>
          </a:r>
        </a:p>
      </dsp:txBody>
      <dsp:txXfrm>
        <a:off x="964087" y="388490"/>
        <a:ext cx="1899444" cy="2517399"/>
      </dsp:txXfrm>
    </dsp:sp>
    <dsp:sp modelId="{E06A5E79-BA6B-4DAF-BE79-2B6295B7469A}">
      <dsp:nvSpPr>
        <dsp:cNvPr id="0" name=""/>
        <dsp:cNvSpPr/>
      </dsp:nvSpPr>
      <dsp:spPr>
        <a:xfrm>
          <a:off x="2852346" y="9009"/>
          <a:ext cx="3294348" cy="32943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СИСТЕМА НОВОГО ПОКОЛЕНИЯ</a:t>
          </a:r>
          <a:br>
            <a:rPr lang="ru-RU" sz="1300" kern="1200" dirty="0"/>
          </a:br>
          <a:r>
            <a:rPr lang="ru-RU" sz="1300" kern="1200" dirty="0"/>
            <a:t>УЧЕТА ОСТАТОЧНОГО КОММУТАЦИОННОГО РЕСУРСА ВЫКЛЮЧАТЕЛЯ НА БАЗЕ МИКРОПРОЦЕССОРНОГО ТЕРМИНАЛА</a:t>
          </a:r>
        </a:p>
      </dsp:txBody>
      <dsp:txXfrm>
        <a:off x="3787229" y="397484"/>
        <a:ext cx="1899444" cy="25173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F2CE-C243-4F11-A36C-2050BD2AD391}">
      <dsp:nvSpPr>
        <dsp:cNvPr id="0" name=""/>
        <dsp:cNvSpPr/>
      </dsp:nvSpPr>
      <dsp:spPr>
        <a:xfrm>
          <a:off x="0" y="201448"/>
          <a:ext cx="4546848" cy="266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1. Системы зависимы от зарубежных поставок комплектующих.</a:t>
          </a:r>
          <a:br>
            <a:rPr lang="ru-RU" sz="2000" kern="1200"/>
          </a:br>
          <a:r>
            <a:rPr lang="ru-RU" sz="2000" kern="1200"/>
            <a:t>2. Колебания цен на рынке.</a:t>
          </a:r>
          <a:br>
            <a:rPr lang="ru-RU" sz="2000" kern="1200"/>
          </a:br>
          <a:r>
            <a:rPr lang="ru-RU" sz="2000" kern="1200"/>
            <a:t>3. Зависимость от сроков.</a:t>
          </a:r>
          <a:br>
            <a:rPr lang="ru-RU" sz="2000" kern="1200"/>
          </a:br>
          <a:r>
            <a:rPr lang="ru-RU" sz="2000" kern="1200"/>
            <a:t>4. ПО зарубежное.</a:t>
          </a:r>
          <a:br>
            <a:rPr lang="ru-RU" sz="2000" kern="1200"/>
          </a:br>
          <a:r>
            <a:rPr lang="ru-RU" sz="2000" kern="1200"/>
            <a:t>5. Отсутствие гибкости в устройствах под проекты.</a:t>
          </a:r>
          <a:br>
            <a:rPr lang="ru-RU" sz="2000" kern="1200"/>
          </a:br>
          <a:endParaRPr lang="ru-RU" sz="2000" kern="1200"/>
        </a:p>
      </dsp:txBody>
      <dsp:txXfrm>
        <a:off x="130221" y="331669"/>
        <a:ext cx="4286406" cy="2407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103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DA129909-5D9E-4282-9F88-CE45EE50DC63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5"/>
            <a:ext cx="5445760" cy="4472702"/>
          </a:xfrm>
          <a:prstGeom prst="rect">
            <a:avLst/>
          </a:prstGeom>
        </p:spPr>
        <p:txBody>
          <a:bodyPr vert="horz" lIns="91851" tIns="45926" rIns="91851" bIns="459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F8020FE8-EDE9-4592-8238-243883414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5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D817F-6C9F-4236-9204-76639AF1C376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8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396D5-45DA-45F1-91F6-B6E28449E83A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1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BF51-5718-4AC5-BC97-D1459D0A5B69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6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0B63B-A901-4EB8-BA93-914684CF4703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4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7842-7014-4AEE-83FA-AE216D603D1C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1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95B5-4EE0-4C9D-9339-C0D077C196A2}" type="datetime1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98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EA50-238E-4C29-87E8-2775FE0FD626}" type="datetime1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77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B69D4-C08B-4B8C-95A8-1399784BE99A}" type="datetime1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53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4150-67A9-4930-8E28-EE79ADF66156}" type="datetime1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05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6532-5C67-4875-8BC5-1FB7C473057B}" type="datetime1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5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E3E1-4F22-4D5E-91ED-78A8175BFE95}" type="datetime1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5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243E-6F04-4C84-AA1B-DA857D618F18}" type="datetime1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235C-F57B-4994-9FD4-D3900A394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 /><Relationship Id="rId2" Type="http://schemas.openxmlformats.org/officeDocument/2006/relationships/diagramData" Target="../diagrams/data11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4" Type="http://schemas.openxmlformats.org/officeDocument/2006/relationships/diagramQuickStyle" Target="../diagrams/quickStyle11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diagramLayout" Target="../diagrams/layout12.xml" /><Relationship Id="rId7" Type="http://schemas.openxmlformats.org/officeDocument/2006/relationships/image" Target="../media/image13.png" /><Relationship Id="rId2" Type="http://schemas.openxmlformats.org/officeDocument/2006/relationships/diagramData" Target="../diagrams/data12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12.xml" /><Relationship Id="rId5" Type="http://schemas.openxmlformats.org/officeDocument/2006/relationships/diagramColors" Target="../diagrams/colors12.xml" /><Relationship Id="rId4" Type="http://schemas.openxmlformats.org/officeDocument/2006/relationships/diagramQuickStyle" Target="../diagrams/quickStyle12.xml" /><Relationship Id="rId9" Type="http://schemas.openxmlformats.org/officeDocument/2006/relationships/image" Target="../media/image2.jpe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 /><Relationship Id="rId3" Type="http://schemas.openxmlformats.org/officeDocument/2006/relationships/image" Target="../media/image16.png" /><Relationship Id="rId7" Type="http://schemas.openxmlformats.org/officeDocument/2006/relationships/diagramQuickStyle" Target="../diagrams/quickStyle13.xml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6.xml" /><Relationship Id="rId6" Type="http://schemas.openxmlformats.org/officeDocument/2006/relationships/diagramLayout" Target="../diagrams/layout13.xml" /><Relationship Id="rId5" Type="http://schemas.openxmlformats.org/officeDocument/2006/relationships/diagramData" Target="../diagrams/data13.xml" /><Relationship Id="rId10" Type="http://schemas.openxmlformats.org/officeDocument/2006/relationships/image" Target="../media/image2.jpeg" /><Relationship Id="rId4" Type="http://schemas.openxmlformats.org/officeDocument/2006/relationships/image" Target="../media/image17.png" /><Relationship Id="rId9" Type="http://schemas.microsoft.com/office/2007/relationships/diagramDrawing" Target="../diagrams/drawing13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2.jpe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8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Relationship Id="rId9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 /><Relationship Id="rId3" Type="http://schemas.openxmlformats.org/officeDocument/2006/relationships/image" Target="../media/image6.png" /><Relationship Id="rId7" Type="http://schemas.openxmlformats.org/officeDocument/2006/relationships/diagramColors" Target="../diagrams/colors5.xm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8.xml" /><Relationship Id="rId6" Type="http://schemas.openxmlformats.org/officeDocument/2006/relationships/diagramQuickStyle" Target="../diagrams/quickStyle5.xml" /><Relationship Id="rId5" Type="http://schemas.openxmlformats.org/officeDocument/2006/relationships/diagramLayout" Target="../diagrams/layout5.xml" /><Relationship Id="rId4" Type="http://schemas.openxmlformats.org/officeDocument/2006/relationships/diagramData" Target="../diagrams/data5.xml" /><Relationship Id="rId9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 /><Relationship Id="rId13" Type="http://schemas.openxmlformats.org/officeDocument/2006/relationships/diagramColors" Target="../diagrams/colors7.xml" /><Relationship Id="rId3" Type="http://schemas.openxmlformats.org/officeDocument/2006/relationships/image" Target="../media/image8.png" /><Relationship Id="rId7" Type="http://schemas.openxmlformats.org/officeDocument/2006/relationships/diagramQuickStyle" Target="../diagrams/quickStyle6.xml" /><Relationship Id="rId12" Type="http://schemas.openxmlformats.org/officeDocument/2006/relationships/diagramQuickStyle" Target="../diagrams/quickStyle7.xml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Relationship Id="rId6" Type="http://schemas.openxmlformats.org/officeDocument/2006/relationships/diagramLayout" Target="../diagrams/layout6.xml" /><Relationship Id="rId11" Type="http://schemas.openxmlformats.org/officeDocument/2006/relationships/diagramLayout" Target="../diagrams/layout7.xml" /><Relationship Id="rId5" Type="http://schemas.openxmlformats.org/officeDocument/2006/relationships/diagramData" Target="../diagrams/data6.xml" /><Relationship Id="rId15" Type="http://schemas.openxmlformats.org/officeDocument/2006/relationships/image" Target="../media/image2.jpeg" /><Relationship Id="rId10" Type="http://schemas.openxmlformats.org/officeDocument/2006/relationships/diagramData" Target="../diagrams/data7.xml" /><Relationship Id="rId4" Type="http://schemas.openxmlformats.org/officeDocument/2006/relationships/image" Target="../media/image9.png" /><Relationship Id="rId9" Type="http://schemas.microsoft.com/office/2007/relationships/diagramDrawing" Target="../diagrams/drawing6.xml" /><Relationship Id="rId14" Type="http://schemas.microsoft.com/office/2007/relationships/diagramDrawing" Target="../diagrams/drawing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 /><Relationship Id="rId3" Type="http://schemas.openxmlformats.org/officeDocument/2006/relationships/diagramLayout" Target="../diagrams/layout9.xml" /><Relationship Id="rId7" Type="http://schemas.openxmlformats.org/officeDocument/2006/relationships/image" Target="../media/image10.emf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6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 /><Relationship Id="rId3" Type="http://schemas.microsoft.com/office/2007/relationships/hdphoto" Target="../media/hdphoto1.wdp" /><Relationship Id="rId7" Type="http://schemas.openxmlformats.org/officeDocument/2006/relationships/diagramColors" Target="../diagrams/colors10.xm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Relationship Id="rId6" Type="http://schemas.openxmlformats.org/officeDocument/2006/relationships/diagramQuickStyle" Target="../diagrams/quickStyle10.xml" /><Relationship Id="rId5" Type="http://schemas.openxmlformats.org/officeDocument/2006/relationships/diagramLayout" Target="../diagrams/layout10.xml" /><Relationship Id="rId10" Type="http://schemas.openxmlformats.org/officeDocument/2006/relationships/image" Target="../media/image12.png" /><Relationship Id="rId4" Type="http://schemas.openxmlformats.org/officeDocument/2006/relationships/diagramData" Target="../diagrams/data10.xml" /><Relationship Id="rId9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34"/>
            <a:ext cx="9144000" cy="451596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53303439"/>
              </p:ext>
            </p:extLst>
          </p:nvPr>
        </p:nvGraphicFramePr>
        <p:xfrm>
          <a:off x="70992" y="27369"/>
          <a:ext cx="9073008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5168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16939460"/>
              </p:ext>
            </p:extLst>
          </p:nvPr>
        </p:nvGraphicFramePr>
        <p:xfrm>
          <a:off x="971600" y="843558"/>
          <a:ext cx="662473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564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 flipV="1">
            <a:off x="251521" y="681956"/>
            <a:ext cx="7416823" cy="75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8396" y="398998"/>
            <a:ext cx="8136905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000" dirty="0">
                <a:solidFill>
                  <a:schemeClr val="accent1"/>
                </a:solidFill>
              </a:rPr>
              <a:t>Шкаф аппаратный цифрового типа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96" y="110079"/>
            <a:ext cx="822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800" dirty="0"/>
              <a:t>Закупаемое оборудование</a:t>
            </a:r>
            <a:endParaRPr lang="ru-RU" sz="20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2483768" y="1347614"/>
          <a:ext cx="417646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336" y="1013849"/>
            <a:ext cx="2048416" cy="361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2318" y="718444"/>
            <a:ext cx="1560711" cy="41273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6" y="75698"/>
            <a:ext cx="1334890" cy="7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76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360276" y="1042405"/>
            <a:ext cx="813690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8396" y="398998"/>
            <a:ext cx="813690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000" dirty="0">
                <a:solidFill>
                  <a:schemeClr val="accent1"/>
                </a:solidFill>
              </a:rPr>
              <a:t>Шкаф аппаратный цифрового типа с терминалами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000" dirty="0">
                <a:solidFill>
                  <a:schemeClr val="accent1"/>
                </a:solidFill>
              </a:rPr>
              <a:t>мониторинга оборудования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96" y="110079"/>
            <a:ext cx="822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kern="800" dirty="0">
                <a:solidFill>
                  <a:prstClr val="black"/>
                </a:solidFill>
              </a:rPr>
              <a:t>Разработка ЦПР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7" name="Picture 3" descr="P:\Exchange\ОГК\Матвеев\шкаф ШЭ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88" y="1051484"/>
            <a:ext cx="1785965" cy="414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26" y="3097252"/>
            <a:ext cx="2103302" cy="18899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630" y="2383531"/>
            <a:ext cx="5450370" cy="2383732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8687114"/>
              </p:ext>
            </p:extLst>
          </p:nvPr>
        </p:nvGraphicFramePr>
        <p:xfrm>
          <a:off x="1979712" y="1174059"/>
          <a:ext cx="6632439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6" y="75698"/>
            <a:ext cx="1334890" cy="7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8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23728" y="2937014"/>
            <a:ext cx="4857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/>
              <a:t>182113, Россия, Псковская область,</a:t>
            </a:r>
          </a:p>
          <a:p>
            <a:pPr algn="ctr">
              <a:defRPr/>
            </a:pPr>
            <a:r>
              <a:rPr lang="ru-RU" sz="2000" dirty="0"/>
              <a:t>г. Великие Луки, просп. Октябрьский, 79 стр.1 офис 207 этаж 2</a:t>
            </a:r>
          </a:p>
          <a:p>
            <a:pPr algn="ctr">
              <a:defRPr/>
            </a:pPr>
            <a:r>
              <a:rPr lang="ru-RU" sz="2000" dirty="0"/>
              <a:t>Телефон: +7 (81153) 6 37 32, 6 37 73 </a:t>
            </a:r>
          </a:p>
          <a:p>
            <a:pPr algn="ctr">
              <a:defRPr/>
            </a:pPr>
            <a:r>
              <a:rPr lang="ru-RU" sz="2000" dirty="0"/>
              <a:t>Факс: +7 (81153) 6 38 45</a:t>
            </a: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/>
            <a:r>
              <a:rPr lang="ru-RU" sz="2000" i="1" dirty="0"/>
              <a:t>cpr@elektropolis.net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204853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/>
              <a:t>ООО «Центр промышленных решений»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5656" y="64057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dirty="0"/>
              <a:t>СПАСИБО ЗА ВНИМАНИЕ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4876006"/>
            <a:ext cx="2133600" cy="273844"/>
          </a:xfrm>
        </p:spPr>
        <p:txBody>
          <a:bodyPr/>
          <a:lstStyle/>
          <a:p>
            <a:fld id="{D877235C-F57B-4994-9FD4-D3900A3947D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47" y="1299336"/>
            <a:ext cx="1334890" cy="7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268396" y="743708"/>
            <a:ext cx="7361091" cy="785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8396" y="398998"/>
            <a:ext cx="8136905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000" dirty="0">
                <a:solidFill>
                  <a:schemeClr val="accent1"/>
                </a:solidFill>
              </a:rPr>
              <a:t>Система мониторинга КРУЭ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96" y="110079"/>
            <a:ext cx="822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800" dirty="0"/>
              <a:t>Введение</a:t>
            </a:r>
            <a:endParaRPr lang="ru-RU" sz="20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380011" y="921024"/>
          <a:ext cx="8407730" cy="357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6" y="75698"/>
            <a:ext cx="1334890" cy="7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8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38352772"/>
              </p:ext>
            </p:extLst>
          </p:nvPr>
        </p:nvGraphicFramePr>
        <p:xfrm>
          <a:off x="971600" y="843558"/>
          <a:ext cx="662473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44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 flipV="1">
            <a:off x="251521" y="681956"/>
            <a:ext cx="6624735" cy="1758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8396" y="398998"/>
            <a:ext cx="8136905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000" dirty="0">
                <a:solidFill>
                  <a:schemeClr val="accent1"/>
                </a:solidFill>
              </a:rPr>
              <a:t>Измерение частичных разрядов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96" y="110079"/>
            <a:ext cx="822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800" dirty="0"/>
              <a:t>Закупаемое оборудование</a:t>
            </a:r>
            <a:endParaRPr lang="ru-RU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803" y="1011638"/>
            <a:ext cx="206718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065758"/>
              </p:ext>
            </p:extLst>
          </p:nvPr>
        </p:nvGraphicFramePr>
        <p:xfrm>
          <a:off x="4542094" y="813949"/>
          <a:ext cx="4494402" cy="389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026666"/>
            <a:ext cx="2181291" cy="33989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6" y="75698"/>
            <a:ext cx="1334890" cy="7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8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 flipV="1">
            <a:off x="251521" y="681956"/>
            <a:ext cx="7560839" cy="75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8396" y="398998"/>
            <a:ext cx="8136905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000" dirty="0">
                <a:solidFill>
                  <a:schemeClr val="accent1"/>
                </a:solidFill>
              </a:rPr>
              <a:t>Измерение частичных разрядов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96" y="110079"/>
            <a:ext cx="822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800" dirty="0"/>
              <a:t>Разработка ЦПР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10" y="934057"/>
            <a:ext cx="1347333" cy="35237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95023"/>
            <a:ext cx="2383743" cy="340186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/>
        </p:nvGraphicFramePr>
        <p:xfrm>
          <a:off x="4355992" y="715217"/>
          <a:ext cx="4846301" cy="424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6" y="75698"/>
            <a:ext cx="1334890" cy="7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 flipV="1">
            <a:off x="251521" y="681956"/>
            <a:ext cx="7632847" cy="75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8396" y="398998"/>
            <a:ext cx="8136905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dirty="0">
                <a:solidFill>
                  <a:schemeClr val="accent1"/>
                </a:solidFill>
              </a:rPr>
              <a:t>Измерение частичных разрядов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96" y="110079"/>
            <a:ext cx="822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kern="800" dirty="0">
                <a:solidFill>
                  <a:prstClr val="black"/>
                </a:solidFill>
              </a:rPr>
              <a:t>Разработка ЦПР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93581"/>
            <a:ext cx="4322439" cy="2324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97" y="1044100"/>
            <a:ext cx="1927340" cy="13471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784" y="843558"/>
            <a:ext cx="4402832" cy="1928404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/>
        </p:nvGraphicFramePr>
        <p:xfrm>
          <a:off x="2033972" y="799108"/>
          <a:ext cx="2187559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799310018"/>
              </p:ext>
            </p:extLst>
          </p:nvPr>
        </p:nvGraphicFramePr>
        <p:xfrm>
          <a:off x="4501951" y="2784494"/>
          <a:ext cx="4572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6" y="75698"/>
            <a:ext cx="1334890" cy="7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8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75263083"/>
              </p:ext>
            </p:extLst>
          </p:nvPr>
        </p:nvGraphicFramePr>
        <p:xfrm>
          <a:off x="971600" y="843558"/>
          <a:ext cx="662473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79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>
            <a:off x="251521" y="627534"/>
            <a:ext cx="7560839" cy="5442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8396" y="398998"/>
            <a:ext cx="8136905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000" dirty="0">
                <a:solidFill>
                  <a:schemeClr val="accent1"/>
                </a:solidFill>
              </a:rPr>
              <a:t>Система учета остаточного коммутационного ресурса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006" y="107139"/>
            <a:ext cx="822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800" dirty="0"/>
              <a:t>Закупаемое оборудование</a:t>
            </a:r>
            <a:endParaRPr lang="ru-RU" sz="2000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3635896" y="1013420"/>
          <a:ext cx="4546848" cy="3070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235C-F57B-4994-9FD4-D3900A3947D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006" y="1001402"/>
            <a:ext cx="2766825" cy="31545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6" y="75698"/>
            <a:ext cx="1334890" cy="7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7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 flipV="1">
            <a:off x="191438" y="987574"/>
            <a:ext cx="7560838" cy="75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8396" y="398998"/>
            <a:ext cx="813690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000" dirty="0">
                <a:solidFill>
                  <a:schemeClr val="accent1"/>
                </a:solidFill>
              </a:rPr>
              <a:t>Интеллектуальная система учета остаточного 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000" dirty="0">
                <a:solidFill>
                  <a:schemeClr val="accent1"/>
                </a:solidFill>
              </a:rPr>
              <a:t>коммутационного ресурса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396" y="110079"/>
            <a:ext cx="8228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kern="800" dirty="0">
                <a:solidFill>
                  <a:prstClr val="black"/>
                </a:solidFill>
              </a:rPr>
              <a:t>Разработка ЦПР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28594" y="4756850"/>
            <a:ext cx="2133600" cy="273844"/>
          </a:xfrm>
        </p:spPr>
        <p:txBody>
          <a:bodyPr/>
          <a:lstStyle/>
          <a:p>
            <a:fld id="{D877235C-F57B-4994-9FD4-D3900A3947D9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3919" y="1098765"/>
            <a:ext cx="2036247" cy="3306231"/>
          </a:xfrm>
          <a:prstGeom prst="rect">
            <a:avLst/>
          </a:prstGeom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66710050"/>
              </p:ext>
            </p:extLst>
          </p:nvPr>
        </p:nvGraphicFramePr>
        <p:xfrm>
          <a:off x="2411761" y="1347614"/>
          <a:ext cx="4608511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86" y="75698"/>
            <a:ext cx="1334890" cy="76786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96" y="1472484"/>
            <a:ext cx="2095500" cy="232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2298</TotalTime>
  <Words>437</Words>
  <Application>Microsoft Office PowerPoint</Application>
  <PresentationFormat>Экран (16:9)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A. Ulianov</dc:creator>
  <cp:lastModifiedBy>irinnia@yandex.ru</cp:lastModifiedBy>
  <cp:revision>385</cp:revision>
  <cp:lastPrinted>2022-05-17T07:25:05Z</cp:lastPrinted>
  <dcterms:created xsi:type="dcterms:W3CDTF">2017-05-11T11:19:49Z</dcterms:created>
  <dcterms:modified xsi:type="dcterms:W3CDTF">2023-05-19T12:57:16Z</dcterms:modified>
</cp:coreProperties>
</file>