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7337088" cy="9752013"/>
  <p:notesSz cx="6797675" cy="9926638"/>
  <p:defaultTextStyle>
    <a:defPPr>
      <a:defRPr lang="ru-RU"/>
    </a:defPPr>
    <a:lvl1pPr marL="0" algn="l" defTabSz="1300277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1pPr>
    <a:lvl2pPr marL="650138" algn="l" defTabSz="1300277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2pPr>
    <a:lvl3pPr marL="1300277" algn="l" defTabSz="1300277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3pPr>
    <a:lvl4pPr marL="1950415" algn="l" defTabSz="1300277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4pPr>
    <a:lvl5pPr marL="2600554" algn="l" defTabSz="1300277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5pPr>
    <a:lvl6pPr marL="3250692" algn="l" defTabSz="1300277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6pPr>
    <a:lvl7pPr marL="3900830" algn="l" defTabSz="1300277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7pPr>
    <a:lvl8pPr marL="4550969" algn="l" defTabSz="1300277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8pPr>
    <a:lvl9pPr marL="5201107" algn="l" defTabSz="1300277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2A0FC-A656-4807-A23B-C4D1BCC50374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0F79-80D1-4438-8C58-6B86F7A82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90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1925" y="519205"/>
            <a:ext cx="14953238" cy="1884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1925" y="2596022"/>
            <a:ext cx="14953238" cy="6187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191925" y="9038672"/>
            <a:ext cx="3900845" cy="519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2A0FC-A656-4807-A23B-C4D1BCC50374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742911" y="9038672"/>
            <a:ext cx="5851267" cy="519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244318" y="9038672"/>
            <a:ext cx="3900845" cy="519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A0F79-80D1-4438-8C58-6B86F7A82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09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1300277" rtl="0" eaLnBrk="1" latinLnBrk="0" hangingPunct="1">
        <a:lnSpc>
          <a:spcPct val="90000"/>
        </a:lnSpc>
        <a:spcBef>
          <a:spcPct val="0"/>
        </a:spcBef>
        <a:buNone/>
        <a:defRPr sz="62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069" indent="-325069" algn="l" defTabSz="1300277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3982" kern="1200">
          <a:solidFill>
            <a:schemeClr val="tx1"/>
          </a:solidFill>
          <a:latin typeface="+mn-lt"/>
          <a:ea typeface="+mn-ea"/>
          <a:cs typeface="+mn-cs"/>
        </a:defRPr>
      </a:lvl1pPr>
      <a:lvl2pPr marL="975208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2pPr>
      <a:lvl3pPr marL="1625346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3pPr>
      <a:lvl4pPr marL="2275484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925623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575761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5900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038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176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38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27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415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554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692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083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0969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10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solidFill>
                  <a:schemeClr val="accent2">
                    <a:lumMod val="75000"/>
                  </a:schemeClr>
                </a:solidFill>
              </a:rPr>
              <a:t>Цифровой продукт «Эксплуатация 4.0»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337088" cy="975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10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solidFill>
                  <a:schemeClr val="accent2">
                    <a:lumMod val="75000"/>
                  </a:schemeClr>
                </a:solidFill>
              </a:rPr>
              <a:t>Цифровой продукт «Эксплуатация 4.0»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337088" cy="975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42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Произвольный</PresentationFormat>
  <Paragraphs>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Цифровой продукт «Эксплуатация 4.0»</vt:lpstr>
      <vt:lpstr>Цифровой продукт «Эксплуатация 4.0»</vt:lpstr>
    </vt:vector>
  </TitlesOfParts>
  <Company>CHB-SCCM01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Цифровой продукт «Эксплуатация 4.0»</dc:title>
  <dc:creator>Dmitriev Aleksandr</dc:creator>
  <cp:lastModifiedBy>Dmitriev Aleksandr</cp:lastModifiedBy>
  <cp:revision>1</cp:revision>
  <dcterms:created xsi:type="dcterms:W3CDTF">2023-05-17T09:36:51Z</dcterms:created>
  <dcterms:modified xsi:type="dcterms:W3CDTF">2023-05-17T09:36:51Z</dcterms:modified>
</cp:coreProperties>
</file>