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9" r:id="rId3"/>
    <p:sldId id="271" r:id="rId4"/>
    <p:sldId id="272" r:id="rId5"/>
  </p:sldIdLst>
  <p:sldSz cx="13704888" cy="7708900"/>
  <p:notesSz cx="7708900" cy="77089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46F7C9A-9805-4221-9B44-80E120FFAF0F}">
          <p14:sldIdLst>
            <p14:sldId id="256"/>
            <p14:sldId id="269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750" y="96"/>
      </p:cViewPr>
      <p:guideLst>
        <p:guide orient="horz" pos="288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40100" cy="385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367213" y="0"/>
            <a:ext cx="3340100" cy="385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30A08-BB7C-4000-87B9-7755EE183EDE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577850"/>
            <a:ext cx="5137150" cy="28908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71525" y="3662363"/>
            <a:ext cx="6165850" cy="34686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321550"/>
            <a:ext cx="3340100" cy="385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367213" y="7321550"/>
            <a:ext cx="3340100" cy="385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5763B-5907-4390-8C15-6599C515A7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202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9301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7942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3452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27867" y="2389759"/>
            <a:ext cx="1164915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55734" y="4316985"/>
            <a:ext cx="95934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85245" y="1773047"/>
            <a:ext cx="596162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058018" y="1773047"/>
            <a:ext cx="596162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1"/>
            <a:ext cx="13696171" cy="7703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5246" y="308356"/>
            <a:ext cx="123343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5246" y="1773047"/>
            <a:ext cx="123343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659663" y="7169278"/>
            <a:ext cx="438556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85245" y="7169278"/>
            <a:ext cx="31521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867520" y="7169278"/>
            <a:ext cx="31521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Группа 170">
            <a:extLst>
              <a:ext uri="{FF2B5EF4-FFF2-40B4-BE49-F238E27FC236}">
                <a16:creationId xmlns:a16="http://schemas.microsoft.com/office/drawing/2014/main" id="{23E571E2-8F0C-4ACC-97D7-510E1268EFA5}"/>
              </a:ext>
            </a:extLst>
          </p:cNvPr>
          <p:cNvGrpSpPr/>
          <p:nvPr/>
        </p:nvGrpSpPr>
        <p:grpSpPr>
          <a:xfrm>
            <a:off x="0" y="21841"/>
            <a:ext cx="8605044" cy="7708900"/>
            <a:chOff x="2128044" y="419094"/>
            <a:chExt cx="7704609" cy="6962167"/>
          </a:xfrm>
        </p:grpSpPr>
        <p:sp>
          <p:nvSpPr>
            <p:cNvPr id="7" name="object 7"/>
            <p:cNvSpPr/>
            <p:nvPr/>
          </p:nvSpPr>
          <p:spPr>
            <a:xfrm>
              <a:off x="2128045" y="419094"/>
              <a:ext cx="3744595" cy="3398520"/>
            </a:xfrm>
            <a:custGeom>
              <a:avLst/>
              <a:gdLst/>
              <a:ahLst/>
              <a:cxnLst/>
              <a:rect l="l" t="t" r="r" b="b"/>
              <a:pathLst>
                <a:path w="3744595" h="3398520">
                  <a:moveTo>
                    <a:pt x="3744007" y="0"/>
                  </a:moveTo>
                  <a:lnTo>
                    <a:pt x="0" y="3398052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28045" y="419094"/>
              <a:ext cx="3852545" cy="3496310"/>
            </a:xfrm>
            <a:custGeom>
              <a:avLst/>
              <a:gdLst/>
              <a:ahLst/>
              <a:cxnLst/>
              <a:rect l="l" t="t" r="r" b="b"/>
              <a:pathLst>
                <a:path w="3852545" h="3496310">
                  <a:moveTo>
                    <a:pt x="3852006" y="0"/>
                  </a:moveTo>
                  <a:lnTo>
                    <a:pt x="0" y="3496071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28045" y="419094"/>
              <a:ext cx="3960495" cy="3594100"/>
            </a:xfrm>
            <a:custGeom>
              <a:avLst/>
              <a:gdLst/>
              <a:ahLst/>
              <a:cxnLst/>
              <a:rect l="l" t="t" r="r" b="b"/>
              <a:pathLst>
                <a:path w="3960495" h="3594100">
                  <a:moveTo>
                    <a:pt x="3960007" y="0"/>
                  </a:moveTo>
                  <a:lnTo>
                    <a:pt x="0" y="3594093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28045" y="419095"/>
              <a:ext cx="4068445" cy="3692525"/>
            </a:xfrm>
            <a:custGeom>
              <a:avLst/>
              <a:gdLst/>
              <a:ahLst/>
              <a:cxnLst/>
              <a:rect l="l" t="t" r="r" b="b"/>
              <a:pathLst>
                <a:path w="4068445" h="3692525">
                  <a:moveTo>
                    <a:pt x="4068006" y="0"/>
                  </a:moveTo>
                  <a:lnTo>
                    <a:pt x="0" y="3692113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28045" y="419095"/>
              <a:ext cx="4176395" cy="3790315"/>
            </a:xfrm>
            <a:custGeom>
              <a:avLst/>
              <a:gdLst/>
              <a:ahLst/>
              <a:cxnLst/>
              <a:rect l="l" t="t" r="r" b="b"/>
              <a:pathLst>
                <a:path w="4176395" h="3790315">
                  <a:moveTo>
                    <a:pt x="4176007" y="0"/>
                  </a:moveTo>
                  <a:lnTo>
                    <a:pt x="0" y="3790134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28045" y="419094"/>
              <a:ext cx="4284345" cy="3888740"/>
            </a:xfrm>
            <a:custGeom>
              <a:avLst/>
              <a:gdLst/>
              <a:ahLst/>
              <a:cxnLst/>
              <a:rect l="l" t="t" r="r" b="b"/>
              <a:pathLst>
                <a:path w="4284345" h="3888740">
                  <a:moveTo>
                    <a:pt x="4284007" y="0"/>
                  </a:moveTo>
                  <a:lnTo>
                    <a:pt x="0" y="3888154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28045" y="419095"/>
              <a:ext cx="4392295" cy="3986529"/>
            </a:xfrm>
            <a:custGeom>
              <a:avLst/>
              <a:gdLst/>
              <a:ahLst/>
              <a:cxnLst/>
              <a:rect l="l" t="t" r="r" b="b"/>
              <a:pathLst>
                <a:path w="4392295" h="3986529">
                  <a:moveTo>
                    <a:pt x="4392006" y="0"/>
                  </a:moveTo>
                  <a:lnTo>
                    <a:pt x="0" y="3986175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28045" y="419094"/>
              <a:ext cx="4500245" cy="4084320"/>
            </a:xfrm>
            <a:custGeom>
              <a:avLst/>
              <a:gdLst/>
              <a:ahLst/>
              <a:cxnLst/>
              <a:rect l="l" t="t" r="r" b="b"/>
              <a:pathLst>
                <a:path w="4500245" h="4084320">
                  <a:moveTo>
                    <a:pt x="4500007" y="0"/>
                  </a:moveTo>
                  <a:lnTo>
                    <a:pt x="0" y="4084196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28045" y="419095"/>
              <a:ext cx="4608195" cy="4182745"/>
            </a:xfrm>
            <a:custGeom>
              <a:avLst/>
              <a:gdLst/>
              <a:ahLst/>
              <a:cxnLst/>
              <a:rect l="l" t="t" r="r" b="b"/>
              <a:pathLst>
                <a:path w="4608195" h="4182745">
                  <a:moveTo>
                    <a:pt x="4608007" y="0"/>
                  </a:moveTo>
                  <a:lnTo>
                    <a:pt x="0" y="4182216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28045" y="419095"/>
              <a:ext cx="4716145" cy="4280535"/>
            </a:xfrm>
            <a:custGeom>
              <a:avLst/>
              <a:gdLst/>
              <a:ahLst/>
              <a:cxnLst/>
              <a:rect l="l" t="t" r="r" b="b"/>
              <a:pathLst>
                <a:path w="4716145" h="4280535">
                  <a:moveTo>
                    <a:pt x="4716006" y="0"/>
                  </a:moveTo>
                  <a:lnTo>
                    <a:pt x="0" y="4280236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28045" y="419095"/>
              <a:ext cx="4824095" cy="4378325"/>
            </a:xfrm>
            <a:custGeom>
              <a:avLst/>
              <a:gdLst/>
              <a:ahLst/>
              <a:cxnLst/>
              <a:rect l="l" t="t" r="r" b="b"/>
              <a:pathLst>
                <a:path w="4824095" h="4378325">
                  <a:moveTo>
                    <a:pt x="4824007" y="0"/>
                  </a:moveTo>
                  <a:lnTo>
                    <a:pt x="0" y="4378257"/>
                  </a:lnTo>
                </a:path>
              </a:pathLst>
            </a:custGeom>
            <a:ln w="12699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28045" y="419094"/>
              <a:ext cx="4932045" cy="4476750"/>
            </a:xfrm>
            <a:custGeom>
              <a:avLst/>
              <a:gdLst/>
              <a:ahLst/>
              <a:cxnLst/>
              <a:rect l="l" t="t" r="r" b="b"/>
              <a:pathLst>
                <a:path w="4932045" h="4476750">
                  <a:moveTo>
                    <a:pt x="4932006" y="0"/>
                  </a:moveTo>
                  <a:lnTo>
                    <a:pt x="0" y="4476277"/>
                  </a:lnTo>
                </a:path>
              </a:pathLst>
            </a:custGeom>
            <a:ln w="12699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28045" y="419094"/>
              <a:ext cx="5039995" cy="4574540"/>
            </a:xfrm>
            <a:custGeom>
              <a:avLst/>
              <a:gdLst/>
              <a:ahLst/>
              <a:cxnLst/>
              <a:rect l="l" t="t" r="r" b="b"/>
              <a:pathLst>
                <a:path w="5039995" h="4574540">
                  <a:moveTo>
                    <a:pt x="5040007" y="0"/>
                  </a:moveTo>
                  <a:lnTo>
                    <a:pt x="0" y="4574299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128044" y="419094"/>
              <a:ext cx="5148580" cy="4672330"/>
            </a:xfrm>
            <a:custGeom>
              <a:avLst/>
              <a:gdLst/>
              <a:ahLst/>
              <a:cxnLst/>
              <a:rect l="l" t="t" r="r" b="b"/>
              <a:pathLst>
                <a:path w="5148580" h="4672330">
                  <a:moveTo>
                    <a:pt x="5148007" y="0"/>
                  </a:moveTo>
                  <a:lnTo>
                    <a:pt x="0" y="4672319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128044" y="419095"/>
              <a:ext cx="5256530" cy="4770755"/>
            </a:xfrm>
            <a:custGeom>
              <a:avLst/>
              <a:gdLst/>
              <a:ahLst/>
              <a:cxnLst/>
              <a:rect l="l" t="t" r="r" b="b"/>
              <a:pathLst>
                <a:path w="5256530" h="4770755">
                  <a:moveTo>
                    <a:pt x="5256006" y="0"/>
                  </a:moveTo>
                  <a:lnTo>
                    <a:pt x="0" y="4770339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128044" y="419095"/>
              <a:ext cx="5364480" cy="4868545"/>
            </a:xfrm>
            <a:custGeom>
              <a:avLst/>
              <a:gdLst/>
              <a:ahLst/>
              <a:cxnLst/>
              <a:rect l="l" t="t" r="r" b="b"/>
              <a:pathLst>
                <a:path w="5364480" h="4868545">
                  <a:moveTo>
                    <a:pt x="5364007" y="0"/>
                  </a:moveTo>
                  <a:lnTo>
                    <a:pt x="0" y="4868360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128044" y="419094"/>
              <a:ext cx="5472430" cy="4966970"/>
            </a:xfrm>
            <a:custGeom>
              <a:avLst/>
              <a:gdLst/>
              <a:ahLst/>
              <a:cxnLst/>
              <a:rect l="l" t="t" r="r" b="b"/>
              <a:pathLst>
                <a:path w="5472430" h="4966970">
                  <a:moveTo>
                    <a:pt x="5472007" y="0"/>
                  </a:moveTo>
                  <a:lnTo>
                    <a:pt x="0" y="4966380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128044" y="419094"/>
              <a:ext cx="5580380" cy="5064760"/>
            </a:xfrm>
            <a:custGeom>
              <a:avLst/>
              <a:gdLst/>
              <a:ahLst/>
              <a:cxnLst/>
              <a:rect l="l" t="t" r="r" b="b"/>
              <a:pathLst>
                <a:path w="5580380" h="5064760">
                  <a:moveTo>
                    <a:pt x="5580006" y="0"/>
                  </a:moveTo>
                  <a:lnTo>
                    <a:pt x="0" y="5064401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128044" y="419094"/>
              <a:ext cx="5688330" cy="5162550"/>
            </a:xfrm>
            <a:custGeom>
              <a:avLst/>
              <a:gdLst/>
              <a:ahLst/>
              <a:cxnLst/>
              <a:rect l="l" t="t" r="r" b="b"/>
              <a:pathLst>
                <a:path w="5688330" h="5162550">
                  <a:moveTo>
                    <a:pt x="5688007" y="0"/>
                  </a:moveTo>
                  <a:lnTo>
                    <a:pt x="0" y="5162422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28044" y="419095"/>
              <a:ext cx="5796280" cy="5260975"/>
            </a:xfrm>
            <a:custGeom>
              <a:avLst/>
              <a:gdLst/>
              <a:ahLst/>
              <a:cxnLst/>
              <a:rect l="l" t="t" r="r" b="b"/>
              <a:pathLst>
                <a:path w="5796280" h="5260975">
                  <a:moveTo>
                    <a:pt x="5796007" y="0"/>
                  </a:moveTo>
                  <a:lnTo>
                    <a:pt x="0" y="5260442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28044" y="419095"/>
              <a:ext cx="5904230" cy="5358765"/>
            </a:xfrm>
            <a:custGeom>
              <a:avLst/>
              <a:gdLst/>
              <a:ahLst/>
              <a:cxnLst/>
              <a:rect l="l" t="t" r="r" b="b"/>
              <a:pathLst>
                <a:path w="5904230" h="5358765">
                  <a:moveTo>
                    <a:pt x="5904006" y="0"/>
                  </a:moveTo>
                  <a:lnTo>
                    <a:pt x="0" y="5358462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128044" y="419095"/>
              <a:ext cx="6012180" cy="5456555"/>
            </a:xfrm>
            <a:custGeom>
              <a:avLst/>
              <a:gdLst/>
              <a:ahLst/>
              <a:cxnLst/>
              <a:rect l="l" t="t" r="r" b="b"/>
              <a:pathLst>
                <a:path w="6012180" h="5456555">
                  <a:moveTo>
                    <a:pt x="6012007" y="0"/>
                  </a:moveTo>
                  <a:lnTo>
                    <a:pt x="0" y="5456483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128044" y="419094"/>
              <a:ext cx="6120130" cy="5554980"/>
            </a:xfrm>
            <a:custGeom>
              <a:avLst/>
              <a:gdLst/>
              <a:ahLst/>
              <a:cxnLst/>
              <a:rect l="l" t="t" r="r" b="b"/>
              <a:pathLst>
                <a:path w="6120130" h="5554980">
                  <a:moveTo>
                    <a:pt x="6120006" y="0"/>
                  </a:moveTo>
                  <a:lnTo>
                    <a:pt x="0" y="5554503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128044" y="419094"/>
              <a:ext cx="6228080" cy="5652770"/>
            </a:xfrm>
            <a:custGeom>
              <a:avLst/>
              <a:gdLst/>
              <a:ahLst/>
              <a:cxnLst/>
              <a:rect l="l" t="t" r="r" b="b"/>
              <a:pathLst>
                <a:path w="6228080" h="5652770">
                  <a:moveTo>
                    <a:pt x="6228007" y="0"/>
                  </a:moveTo>
                  <a:lnTo>
                    <a:pt x="0" y="5652525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128044" y="419094"/>
              <a:ext cx="6336030" cy="5750560"/>
            </a:xfrm>
            <a:custGeom>
              <a:avLst/>
              <a:gdLst/>
              <a:ahLst/>
              <a:cxnLst/>
              <a:rect l="l" t="t" r="r" b="b"/>
              <a:pathLst>
                <a:path w="6336030" h="5750559">
                  <a:moveTo>
                    <a:pt x="6336007" y="0"/>
                  </a:moveTo>
                  <a:lnTo>
                    <a:pt x="0" y="5750545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128045" y="419095"/>
              <a:ext cx="6444615" cy="5848985"/>
            </a:xfrm>
            <a:custGeom>
              <a:avLst/>
              <a:gdLst/>
              <a:ahLst/>
              <a:cxnLst/>
              <a:rect l="l" t="t" r="r" b="b"/>
              <a:pathLst>
                <a:path w="6444615" h="5848984">
                  <a:moveTo>
                    <a:pt x="6444006" y="0"/>
                  </a:moveTo>
                  <a:lnTo>
                    <a:pt x="0" y="5848565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128045" y="419095"/>
              <a:ext cx="6552565" cy="5946775"/>
            </a:xfrm>
            <a:custGeom>
              <a:avLst/>
              <a:gdLst/>
              <a:ahLst/>
              <a:cxnLst/>
              <a:rect l="l" t="t" r="r" b="b"/>
              <a:pathLst>
                <a:path w="6552565" h="5946775">
                  <a:moveTo>
                    <a:pt x="6552007" y="0"/>
                  </a:moveTo>
                  <a:lnTo>
                    <a:pt x="0" y="5946586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128045" y="419094"/>
              <a:ext cx="6660515" cy="6045200"/>
            </a:xfrm>
            <a:custGeom>
              <a:avLst/>
              <a:gdLst/>
              <a:ahLst/>
              <a:cxnLst/>
              <a:rect l="l" t="t" r="r" b="b"/>
              <a:pathLst>
                <a:path w="6660515" h="6045200">
                  <a:moveTo>
                    <a:pt x="6660006" y="0"/>
                  </a:moveTo>
                  <a:lnTo>
                    <a:pt x="0" y="6044606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128045" y="419094"/>
              <a:ext cx="6768465" cy="6142990"/>
            </a:xfrm>
            <a:custGeom>
              <a:avLst/>
              <a:gdLst/>
              <a:ahLst/>
              <a:cxnLst/>
              <a:rect l="l" t="t" r="r" b="b"/>
              <a:pathLst>
                <a:path w="6768465" h="6142990">
                  <a:moveTo>
                    <a:pt x="6768006" y="0"/>
                  </a:moveTo>
                  <a:lnTo>
                    <a:pt x="0" y="6142626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128045" y="419094"/>
              <a:ext cx="6876415" cy="6240780"/>
            </a:xfrm>
            <a:custGeom>
              <a:avLst/>
              <a:gdLst/>
              <a:ahLst/>
              <a:cxnLst/>
              <a:rect l="l" t="t" r="r" b="b"/>
              <a:pathLst>
                <a:path w="6876415" h="6240780">
                  <a:moveTo>
                    <a:pt x="6876007" y="0"/>
                  </a:moveTo>
                  <a:lnTo>
                    <a:pt x="0" y="6240648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128045" y="419095"/>
              <a:ext cx="6984365" cy="6339205"/>
            </a:xfrm>
            <a:custGeom>
              <a:avLst/>
              <a:gdLst/>
              <a:ahLst/>
              <a:cxnLst/>
              <a:rect l="l" t="t" r="r" b="b"/>
              <a:pathLst>
                <a:path w="6984365" h="6339205">
                  <a:moveTo>
                    <a:pt x="6984007" y="0"/>
                  </a:moveTo>
                  <a:lnTo>
                    <a:pt x="0" y="6338668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128045" y="419095"/>
              <a:ext cx="7092315" cy="6436995"/>
            </a:xfrm>
            <a:custGeom>
              <a:avLst/>
              <a:gdLst/>
              <a:ahLst/>
              <a:cxnLst/>
              <a:rect l="l" t="t" r="r" b="b"/>
              <a:pathLst>
                <a:path w="7092315" h="6436995">
                  <a:moveTo>
                    <a:pt x="7092007" y="0"/>
                  </a:moveTo>
                  <a:lnTo>
                    <a:pt x="0" y="6436689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128045" y="419094"/>
              <a:ext cx="7200265" cy="6534784"/>
            </a:xfrm>
            <a:custGeom>
              <a:avLst/>
              <a:gdLst/>
              <a:ahLst/>
              <a:cxnLst/>
              <a:rect l="l" t="t" r="r" b="b"/>
              <a:pathLst>
                <a:path w="7200265" h="6534784">
                  <a:moveTo>
                    <a:pt x="7200007" y="0"/>
                  </a:moveTo>
                  <a:lnTo>
                    <a:pt x="0" y="6534709"/>
                  </a:lnTo>
                </a:path>
              </a:pathLst>
            </a:custGeom>
            <a:ln w="12699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128045" y="419095"/>
              <a:ext cx="7308215" cy="6633209"/>
            </a:xfrm>
            <a:custGeom>
              <a:avLst/>
              <a:gdLst/>
              <a:ahLst/>
              <a:cxnLst/>
              <a:rect l="l" t="t" r="r" b="b"/>
              <a:pathLst>
                <a:path w="7308215" h="6633209">
                  <a:moveTo>
                    <a:pt x="7308008" y="0"/>
                  </a:moveTo>
                  <a:lnTo>
                    <a:pt x="0" y="6632731"/>
                  </a:lnTo>
                </a:path>
              </a:pathLst>
            </a:custGeom>
            <a:ln w="12699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128045" y="419094"/>
              <a:ext cx="7416165" cy="6731000"/>
            </a:xfrm>
            <a:custGeom>
              <a:avLst/>
              <a:gdLst/>
              <a:ahLst/>
              <a:cxnLst/>
              <a:rect l="l" t="t" r="r" b="b"/>
              <a:pathLst>
                <a:path w="7416165" h="6731000">
                  <a:moveTo>
                    <a:pt x="7416007" y="0"/>
                  </a:moveTo>
                  <a:lnTo>
                    <a:pt x="0" y="6730751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128045" y="419094"/>
              <a:ext cx="7524115" cy="6828790"/>
            </a:xfrm>
            <a:custGeom>
              <a:avLst/>
              <a:gdLst/>
              <a:ahLst/>
              <a:cxnLst/>
              <a:rect l="l" t="t" r="r" b="b"/>
              <a:pathLst>
                <a:path w="7524115" h="6828790">
                  <a:moveTo>
                    <a:pt x="7524007" y="0"/>
                  </a:moveTo>
                  <a:lnTo>
                    <a:pt x="0" y="6828771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128045" y="419095"/>
              <a:ext cx="7632065" cy="6927215"/>
            </a:xfrm>
            <a:custGeom>
              <a:avLst/>
              <a:gdLst/>
              <a:ahLst/>
              <a:cxnLst/>
              <a:rect l="l" t="t" r="r" b="b"/>
              <a:pathLst>
                <a:path w="7632065" h="6927215">
                  <a:moveTo>
                    <a:pt x="7632006" y="0"/>
                  </a:moveTo>
                  <a:lnTo>
                    <a:pt x="0" y="6926791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212288" y="451776"/>
              <a:ext cx="7620000" cy="6915784"/>
            </a:xfrm>
            <a:custGeom>
              <a:avLst/>
              <a:gdLst/>
              <a:ahLst/>
              <a:cxnLst/>
              <a:rect l="l" t="t" r="r" b="b"/>
              <a:pathLst>
                <a:path w="7620000" h="6915784">
                  <a:moveTo>
                    <a:pt x="7619753" y="0"/>
                  </a:moveTo>
                  <a:lnTo>
                    <a:pt x="0" y="6915670"/>
                  </a:lnTo>
                </a:path>
              </a:pathLst>
            </a:custGeom>
            <a:ln w="12699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320287" y="549797"/>
              <a:ext cx="7512050" cy="6817995"/>
            </a:xfrm>
            <a:custGeom>
              <a:avLst/>
              <a:gdLst/>
              <a:ahLst/>
              <a:cxnLst/>
              <a:rect l="l" t="t" r="r" b="b"/>
              <a:pathLst>
                <a:path w="7512050" h="6817995">
                  <a:moveTo>
                    <a:pt x="7511753" y="0"/>
                  </a:moveTo>
                  <a:lnTo>
                    <a:pt x="0" y="6817650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428288" y="647818"/>
              <a:ext cx="7404100" cy="6720205"/>
            </a:xfrm>
            <a:custGeom>
              <a:avLst/>
              <a:gdLst/>
              <a:ahLst/>
              <a:cxnLst/>
              <a:rect l="l" t="t" r="r" b="b"/>
              <a:pathLst>
                <a:path w="7404100" h="6720205">
                  <a:moveTo>
                    <a:pt x="7403753" y="0"/>
                  </a:moveTo>
                  <a:lnTo>
                    <a:pt x="0" y="6719629"/>
                  </a:lnTo>
                </a:path>
              </a:pathLst>
            </a:custGeom>
            <a:ln w="12699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536288" y="745837"/>
              <a:ext cx="7296150" cy="6621780"/>
            </a:xfrm>
            <a:custGeom>
              <a:avLst/>
              <a:gdLst/>
              <a:ahLst/>
              <a:cxnLst/>
              <a:rect l="l" t="t" r="r" b="b"/>
              <a:pathLst>
                <a:path w="7296150" h="6621780">
                  <a:moveTo>
                    <a:pt x="7295753" y="0"/>
                  </a:moveTo>
                  <a:lnTo>
                    <a:pt x="0" y="6621609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644287" y="843857"/>
              <a:ext cx="7188200" cy="6523990"/>
            </a:xfrm>
            <a:custGeom>
              <a:avLst/>
              <a:gdLst/>
              <a:ahLst/>
              <a:cxnLst/>
              <a:rect l="l" t="t" r="r" b="b"/>
              <a:pathLst>
                <a:path w="7188200" h="6523990">
                  <a:moveTo>
                    <a:pt x="7187753" y="0"/>
                  </a:moveTo>
                  <a:lnTo>
                    <a:pt x="0" y="6523588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752288" y="941880"/>
              <a:ext cx="7080250" cy="6425565"/>
            </a:xfrm>
            <a:custGeom>
              <a:avLst/>
              <a:gdLst/>
              <a:ahLst/>
              <a:cxnLst/>
              <a:rect l="l" t="t" r="r" b="b"/>
              <a:pathLst>
                <a:path w="7080250" h="6425565">
                  <a:moveTo>
                    <a:pt x="7079752" y="0"/>
                  </a:moveTo>
                  <a:lnTo>
                    <a:pt x="0" y="6425567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860288" y="1039900"/>
              <a:ext cx="6972300" cy="6327775"/>
            </a:xfrm>
            <a:custGeom>
              <a:avLst/>
              <a:gdLst/>
              <a:ahLst/>
              <a:cxnLst/>
              <a:rect l="l" t="t" r="r" b="b"/>
              <a:pathLst>
                <a:path w="6972300" h="6327775">
                  <a:moveTo>
                    <a:pt x="6971753" y="0"/>
                  </a:moveTo>
                  <a:lnTo>
                    <a:pt x="0" y="6327547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968287" y="1137920"/>
              <a:ext cx="6864350" cy="6229985"/>
            </a:xfrm>
            <a:custGeom>
              <a:avLst/>
              <a:gdLst/>
              <a:ahLst/>
              <a:cxnLst/>
              <a:rect l="l" t="t" r="r" b="b"/>
              <a:pathLst>
                <a:path w="6864350" h="6229984">
                  <a:moveTo>
                    <a:pt x="6863753" y="0"/>
                  </a:moveTo>
                  <a:lnTo>
                    <a:pt x="0" y="6229526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076289" y="1235940"/>
              <a:ext cx="6755765" cy="6131560"/>
            </a:xfrm>
            <a:custGeom>
              <a:avLst/>
              <a:gdLst/>
              <a:ahLst/>
              <a:cxnLst/>
              <a:rect l="l" t="t" r="r" b="b"/>
              <a:pathLst>
                <a:path w="6755765" h="6131559">
                  <a:moveTo>
                    <a:pt x="6755753" y="0"/>
                  </a:moveTo>
                  <a:lnTo>
                    <a:pt x="0" y="6131506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184288" y="1333960"/>
              <a:ext cx="6647815" cy="6033770"/>
            </a:xfrm>
            <a:custGeom>
              <a:avLst/>
              <a:gdLst/>
              <a:ahLst/>
              <a:cxnLst/>
              <a:rect l="l" t="t" r="r" b="b"/>
              <a:pathLst>
                <a:path w="6647815" h="6033770">
                  <a:moveTo>
                    <a:pt x="6647753" y="0"/>
                  </a:moveTo>
                  <a:lnTo>
                    <a:pt x="0" y="6033485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292289" y="1431981"/>
              <a:ext cx="6539865" cy="5935980"/>
            </a:xfrm>
            <a:custGeom>
              <a:avLst/>
              <a:gdLst/>
              <a:ahLst/>
              <a:cxnLst/>
              <a:rect l="l" t="t" r="r" b="b"/>
              <a:pathLst>
                <a:path w="6539865" h="5935980">
                  <a:moveTo>
                    <a:pt x="6539753" y="0"/>
                  </a:moveTo>
                  <a:lnTo>
                    <a:pt x="0" y="5935464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400289" y="1530002"/>
              <a:ext cx="6431915" cy="5837555"/>
            </a:xfrm>
            <a:custGeom>
              <a:avLst/>
              <a:gdLst/>
              <a:ahLst/>
              <a:cxnLst/>
              <a:rect l="l" t="t" r="r" b="b"/>
              <a:pathLst>
                <a:path w="6431915" h="5837555">
                  <a:moveTo>
                    <a:pt x="6431753" y="0"/>
                  </a:moveTo>
                  <a:lnTo>
                    <a:pt x="0" y="5837444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508288" y="1628023"/>
              <a:ext cx="6323965" cy="5739765"/>
            </a:xfrm>
            <a:custGeom>
              <a:avLst/>
              <a:gdLst/>
              <a:ahLst/>
              <a:cxnLst/>
              <a:rect l="l" t="t" r="r" b="b"/>
              <a:pathLst>
                <a:path w="6323965" h="5739765">
                  <a:moveTo>
                    <a:pt x="6323753" y="0"/>
                  </a:moveTo>
                  <a:lnTo>
                    <a:pt x="0" y="5739424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616288" y="1726043"/>
              <a:ext cx="6216015" cy="5641975"/>
            </a:xfrm>
            <a:custGeom>
              <a:avLst/>
              <a:gdLst/>
              <a:ahLst/>
              <a:cxnLst/>
              <a:rect l="l" t="t" r="r" b="b"/>
              <a:pathLst>
                <a:path w="6216015" h="5641975">
                  <a:moveTo>
                    <a:pt x="6215754" y="0"/>
                  </a:moveTo>
                  <a:lnTo>
                    <a:pt x="0" y="5641404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724289" y="1824064"/>
              <a:ext cx="6108065" cy="5543550"/>
            </a:xfrm>
            <a:custGeom>
              <a:avLst/>
              <a:gdLst/>
              <a:ahLst/>
              <a:cxnLst/>
              <a:rect l="l" t="t" r="r" b="b"/>
              <a:pathLst>
                <a:path w="6108065" h="5543550">
                  <a:moveTo>
                    <a:pt x="6107753" y="0"/>
                  </a:moveTo>
                  <a:lnTo>
                    <a:pt x="0" y="5543382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832288" y="1922084"/>
              <a:ext cx="6000115" cy="5445760"/>
            </a:xfrm>
            <a:custGeom>
              <a:avLst/>
              <a:gdLst/>
              <a:ahLst/>
              <a:cxnLst/>
              <a:rect l="l" t="t" r="r" b="b"/>
              <a:pathLst>
                <a:path w="6000115" h="5445759">
                  <a:moveTo>
                    <a:pt x="5999753" y="0"/>
                  </a:moveTo>
                  <a:lnTo>
                    <a:pt x="0" y="5445362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940289" y="2020105"/>
              <a:ext cx="5892165" cy="5347335"/>
            </a:xfrm>
            <a:custGeom>
              <a:avLst/>
              <a:gdLst/>
              <a:ahLst/>
              <a:cxnLst/>
              <a:rect l="l" t="t" r="r" b="b"/>
              <a:pathLst>
                <a:path w="5892165" h="5347334">
                  <a:moveTo>
                    <a:pt x="5891753" y="0"/>
                  </a:moveTo>
                  <a:lnTo>
                    <a:pt x="0" y="5347341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048289" y="2118126"/>
              <a:ext cx="5784215" cy="5249545"/>
            </a:xfrm>
            <a:custGeom>
              <a:avLst/>
              <a:gdLst/>
              <a:ahLst/>
              <a:cxnLst/>
              <a:rect l="l" t="t" r="r" b="b"/>
              <a:pathLst>
                <a:path w="5784215" h="5249545">
                  <a:moveTo>
                    <a:pt x="5783753" y="0"/>
                  </a:moveTo>
                  <a:lnTo>
                    <a:pt x="0" y="5249321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156289" y="2216147"/>
              <a:ext cx="5676265" cy="5151755"/>
            </a:xfrm>
            <a:custGeom>
              <a:avLst/>
              <a:gdLst/>
              <a:ahLst/>
              <a:cxnLst/>
              <a:rect l="l" t="t" r="r" b="b"/>
              <a:pathLst>
                <a:path w="5676265" h="5151755">
                  <a:moveTo>
                    <a:pt x="5675752" y="0"/>
                  </a:moveTo>
                  <a:lnTo>
                    <a:pt x="0" y="5151299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264289" y="2314166"/>
              <a:ext cx="5568315" cy="5053330"/>
            </a:xfrm>
            <a:custGeom>
              <a:avLst/>
              <a:gdLst/>
              <a:ahLst/>
              <a:cxnLst/>
              <a:rect l="l" t="t" r="r" b="b"/>
              <a:pathLst>
                <a:path w="5568315" h="5053330">
                  <a:moveTo>
                    <a:pt x="5567753" y="0"/>
                  </a:moveTo>
                  <a:lnTo>
                    <a:pt x="0" y="5053280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372288" y="2412186"/>
              <a:ext cx="5460365" cy="4955540"/>
            </a:xfrm>
            <a:custGeom>
              <a:avLst/>
              <a:gdLst/>
              <a:ahLst/>
              <a:cxnLst/>
              <a:rect l="l" t="t" r="r" b="b"/>
              <a:pathLst>
                <a:path w="5460365" h="4955540">
                  <a:moveTo>
                    <a:pt x="5459753" y="0"/>
                  </a:moveTo>
                  <a:lnTo>
                    <a:pt x="0" y="4955260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480287" y="2510206"/>
              <a:ext cx="5351780" cy="4857750"/>
            </a:xfrm>
            <a:custGeom>
              <a:avLst/>
              <a:gdLst/>
              <a:ahLst/>
              <a:cxnLst/>
              <a:rect l="l" t="t" r="r" b="b"/>
              <a:pathLst>
                <a:path w="5351780" h="4857750">
                  <a:moveTo>
                    <a:pt x="5351754" y="0"/>
                  </a:moveTo>
                  <a:lnTo>
                    <a:pt x="0" y="4857239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588288" y="2608229"/>
              <a:ext cx="5243830" cy="4759325"/>
            </a:xfrm>
            <a:custGeom>
              <a:avLst/>
              <a:gdLst/>
              <a:ahLst/>
              <a:cxnLst/>
              <a:rect l="l" t="t" r="r" b="b"/>
              <a:pathLst>
                <a:path w="5243830" h="4759325">
                  <a:moveTo>
                    <a:pt x="5243753" y="0"/>
                  </a:moveTo>
                  <a:lnTo>
                    <a:pt x="0" y="4759218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696287" y="2706249"/>
              <a:ext cx="5135880" cy="4661535"/>
            </a:xfrm>
            <a:custGeom>
              <a:avLst/>
              <a:gdLst/>
              <a:ahLst/>
              <a:cxnLst/>
              <a:rect l="l" t="t" r="r" b="b"/>
              <a:pathLst>
                <a:path w="5135880" h="4661534">
                  <a:moveTo>
                    <a:pt x="5135753" y="0"/>
                  </a:moveTo>
                  <a:lnTo>
                    <a:pt x="0" y="4661198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804288" y="2804270"/>
              <a:ext cx="5027930" cy="4563745"/>
            </a:xfrm>
            <a:custGeom>
              <a:avLst/>
              <a:gdLst/>
              <a:ahLst/>
              <a:cxnLst/>
              <a:rect l="l" t="t" r="r" b="b"/>
              <a:pathLst>
                <a:path w="5027930" h="4563745">
                  <a:moveTo>
                    <a:pt x="5027753" y="0"/>
                  </a:moveTo>
                  <a:lnTo>
                    <a:pt x="0" y="4563177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912288" y="2902289"/>
              <a:ext cx="4919980" cy="4465320"/>
            </a:xfrm>
            <a:custGeom>
              <a:avLst/>
              <a:gdLst/>
              <a:ahLst/>
              <a:cxnLst/>
              <a:rect l="l" t="t" r="r" b="b"/>
              <a:pathLst>
                <a:path w="4919980" h="4465320">
                  <a:moveTo>
                    <a:pt x="4919753" y="0"/>
                  </a:moveTo>
                  <a:lnTo>
                    <a:pt x="0" y="4465157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020288" y="3000311"/>
              <a:ext cx="4812030" cy="4367530"/>
            </a:xfrm>
            <a:custGeom>
              <a:avLst/>
              <a:gdLst/>
              <a:ahLst/>
              <a:cxnLst/>
              <a:rect l="l" t="t" r="r" b="b"/>
              <a:pathLst>
                <a:path w="4812030" h="4367530">
                  <a:moveTo>
                    <a:pt x="4811752" y="0"/>
                  </a:moveTo>
                  <a:lnTo>
                    <a:pt x="0" y="4367135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116777" y="3112156"/>
              <a:ext cx="4704080" cy="4269105"/>
            </a:xfrm>
            <a:custGeom>
              <a:avLst/>
              <a:gdLst/>
              <a:ahLst/>
              <a:cxnLst/>
              <a:rect l="l" t="t" r="r" b="b"/>
              <a:pathLst>
                <a:path w="4704080" h="4269105">
                  <a:moveTo>
                    <a:pt x="4703753" y="0"/>
                  </a:moveTo>
                  <a:lnTo>
                    <a:pt x="0" y="4269115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236287" y="3196351"/>
              <a:ext cx="4596130" cy="4171315"/>
            </a:xfrm>
            <a:custGeom>
              <a:avLst/>
              <a:gdLst/>
              <a:ahLst/>
              <a:cxnLst/>
              <a:rect l="l" t="t" r="r" b="b"/>
              <a:pathLst>
                <a:path w="4596130" h="4171315">
                  <a:moveTo>
                    <a:pt x="4595753" y="0"/>
                  </a:moveTo>
                  <a:lnTo>
                    <a:pt x="0" y="4171095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344287" y="3294372"/>
              <a:ext cx="4488180" cy="4073525"/>
            </a:xfrm>
            <a:custGeom>
              <a:avLst/>
              <a:gdLst/>
              <a:ahLst/>
              <a:cxnLst/>
              <a:rect l="l" t="t" r="r" b="b"/>
              <a:pathLst>
                <a:path w="4488180" h="4073525">
                  <a:moveTo>
                    <a:pt x="4487754" y="0"/>
                  </a:moveTo>
                  <a:lnTo>
                    <a:pt x="0" y="4073075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128044" y="419095"/>
              <a:ext cx="72390" cy="65405"/>
            </a:xfrm>
            <a:custGeom>
              <a:avLst/>
              <a:gdLst/>
              <a:ahLst/>
              <a:cxnLst/>
              <a:rect l="l" t="t" r="r" b="b"/>
              <a:pathLst>
                <a:path w="72390" h="65405">
                  <a:moveTo>
                    <a:pt x="72007" y="0"/>
                  </a:moveTo>
                  <a:lnTo>
                    <a:pt x="0" y="65354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128044" y="419094"/>
              <a:ext cx="180340" cy="163830"/>
            </a:xfrm>
            <a:custGeom>
              <a:avLst/>
              <a:gdLst/>
              <a:ahLst/>
              <a:cxnLst/>
              <a:rect l="l" t="t" r="r" b="b"/>
              <a:pathLst>
                <a:path w="180340" h="163830">
                  <a:moveTo>
                    <a:pt x="180007" y="0"/>
                  </a:moveTo>
                  <a:lnTo>
                    <a:pt x="0" y="163374"/>
                  </a:lnTo>
                </a:path>
              </a:pathLst>
            </a:custGeom>
            <a:ln w="12699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128044" y="419094"/>
              <a:ext cx="288290" cy="261620"/>
            </a:xfrm>
            <a:custGeom>
              <a:avLst/>
              <a:gdLst/>
              <a:ahLst/>
              <a:cxnLst/>
              <a:rect l="l" t="t" r="r" b="b"/>
              <a:pathLst>
                <a:path w="288290" h="261619">
                  <a:moveTo>
                    <a:pt x="288006" y="0"/>
                  </a:moveTo>
                  <a:lnTo>
                    <a:pt x="0" y="261394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128044" y="419094"/>
              <a:ext cx="396240" cy="359410"/>
            </a:xfrm>
            <a:custGeom>
              <a:avLst/>
              <a:gdLst/>
              <a:ahLst/>
              <a:cxnLst/>
              <a:rect l="l" t="t" r="r" b="b"/>
              <a:pathLst>
                <a:path w="396240" h="359409">
                  <a:moveTo>
                    <a:pt x="396007" y="0"/>
                  </a:moveTo>
                  <a:lnTo>
                    <a:pt x="0" y="359415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128044" y="419094"/>
              <a:ext cx="504190" cy="457834"/>
            </a:xfrm>
            <a:custGeom>
              <a:avLst/>
              <a:gdLst/>
              <a:ahLst/>
              <a:cxnLst/>
              <a:rect l="l" t="t" r="r" b="b"/>
              <a:pathLst>
                <a:path w="504190" h="457834">
                  <a:moveTo>
                    <a:pt x="504007" y="0"/>
                  </a:moveTo>
                  <a:lnTo>
                    <a:pt x="0" y="457435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128044" y="419095"/>
              <a:ext cx="612140" cy="555625"/>
            </a:xfrm>
            <a:custGeom>
              <a:avLst/>
              <a:gdLst/>
              <a:ahLst/>
              <a:cxnLst/>
              <a:rect l="l" t="t" r="r" b="b"/>
              <a:pathLst>
                <a:path w="612140" h="555625">
                  <a:moveTo>
                    <a:pt x="612006" y="0"/>
                  </a:moveTo>
                  <a:lnTo>
                    <a:pt x="0" y="555455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128044" y="419094"/>
              <a:ext cx="720090" cy="654050"/>
            </a:xfrm>
            <a:custGeom>
              <a:avLst/>
              <a:gdLst/>
              <a:ahLst/>
              <a:cxnLst/>
              <a:rect l="l" t="t" r="r" b="b"/>
              <a:pathLst>
                <a:path w="720090" h="654050">
                  <a:moveTo>
                    <a:pt x="720007" y="0"/>
                  </a:moveTo>
                  <a:lnTo>
                    <a:pt x="0" y="653477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128044" y="419094"/>
              <a:ext cx="828040" cy="751840"/>
            </a:xfrm>
            <a:custGeom>
              <a:avLst/>
              <a:gdLst/>
              <a:ahLst/>
              <a:cxnLst/>
              <a:rect l="l" t="t" r="r" b="b"/>
              <a:pathLst>
                <a:path w="828040" h="751840">
                  <a:moveTo>
                    <a:pt x="828007" y="0"/>
                  </a:moveTo>
                  <a:lnTo>
                    <a:pt x="0" y="751497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128045" y="419094"/>
              <a:ext cx="936625" cy="849630"/>
            </a:xfrm>
            <a:custGeom>
              <a:avLst/>
              <a:gdLst/>
              <a:ahLst/>
              <a:cxnLst/>
              <a:rect l="l" t="t" r="r" b="b"/>
              <a:pathLst>
                <a:path w="936625" h="849630">
                  <a:moveTo>
                    <a:pt x="936007" y="0"/>
                  </a:moveTo>
                  <a:lnTo>
                    <a:pt x="0" y="849518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128045" y="419095"/>
              <a:ext cx="1044575" cy="948055"/>
            </a:xfrm>
            <a:custGeom>
              <a:avLst/>
              <a:gdLst/>
              <a:ahLst/>
              <a:cxnLst/>
              <a:rect l="l" t="t" r="r" b="b"/>
              <a:pathLst>
                <a:path w="1044575" h="948055">
                  <a:moveTo>
                    <a:pt x="1044007" y="0"/>
                  </a:moveTo>
                  <a:lnTo>
                    <a:pt x="0" y="947538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128045" y="419094"/>
              <a:ext cx="1152525" cy="1045844"/>
            </a:xfrm>
            <a:custGeom>
              <a:avLst/>
              <a:gdLst/>
              <a:ahLst/>
              <a:cxnLst/>
              <a:rect l="l" t="t" r="r" b="b"/>
              <a:pathLst>
                <a:path w="1152525" h="1045844">
                  <a:moveTo>
                    <a:pt x="1152006" y="0"/>
                  </a:moveTo>
                  <a:lnTo>
                    <a:pt x="0" y="1045558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128045" y="419095"/>
              <a:ext cx="1260475" cy="1143635"/>
            </a:xfrm>
            <a:custGeom>
              <a:avLst/>
              <a:gdLst/>
              <a:ahLst/>
              <a:cxnLst/>
              <a:rect l="l" t="t" r="r" b="b"/>
              <a:pathLst>
                <a:path w="1260475" h="1143635">
                  <a:moveTo>
                    <a:pt x="1260007" y="0"/>
                  </a:moveTo>
                  <a:lnTo>
                    <a:pt x="0" y="1143579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128045" y="419094"/>
              <a:ext cx="1368425" cy="1242060"/>
            </a:xfrm>
            <a:custGeom>
              <a:avLst/>
              <a:gdLst/>
              <a:ahLst/>
              <a:cxnLst/>
              <a:rect l="l" t="t" r="r" b="b"/>
              <a:pathLst>
                <a:path w="1368425" h="1242060">
                  <a:moveTo>
                    <a:pt x="1368007" y="0"/>
                  </a:moveTo>
                  <a:lnTo>
                    <a:pt x="0" y="1241600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128045" y="419094"/>
              <a:ext cx="1476375" cy="1339850"/>
            </a:xfrm>
            <a:custGeom>
              <a:avLst/>
              <a:gdLst/>
              <a:ahLst/>
              <a:cxnLst/>
              <a:rect l="l" t="t" r="r" b="b"/>
              <a:pathLst>
                <a:path w="1476375" h="1339850">
                  <a:moveTo>
                    <a:pt x="1476006" y="0"/>
                  </a:moveTo>
                  <a:lnTo>
                    <a:pt x="0" y="1339620"/>
                  </a:lnTo>
                </a:path>
              </a:pathLst>
            </a:custGeom>
            <a:ln w="12699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128045" y="419094"/>
              <a:ext cx="1584325" cy="1437640"/>
            </a:xfrm>
            <a:custGeom>
              <a:avLst/>
              <a:gdLst/>
              <a:ahLst/>
              <a:cxnLst/>
              <a:rect l="l" t="t" r="r" b="b"/>
              <a:pathLst>
                <a:path w="1584325" h="1437639">
                  <a:moveTo>
                    <a:pt x="1584007" y="0"/>
                  </a:moveTo>
                  <a:lnTo>
                    <a:pt x="0" y="1437641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128045" y="419095"/>
              <a:ext cx="1692275" cy="1536065"/>
            </a:xfrm>
            <a:custGeom>
              <a:avLst/>
              <a:gdLst/>
              <a:ahLst/>
              <a:cxnLst/>
              <a:rect l="l" t="t" r="r" b="b"/>
              <a:pathLst>
                <a:path w="1692275" h="1536064">
                  <a:moveTo>
                    <a:pt x="1692006" y="0"/>
                  </a:moveTo>
                  <a:lnTo>
                    <a:pt x="0" y="1535661"/>
                  </a:lnTo>
                </a:path>
              </a:pathLst>
            </a:custGeom>
            <a:ln w="12699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128045" y="419095"/>
              <a:ext cx="1800225" cy="1633855"/>
            </a:xfrm>
            <a:custGeom>
              <a:avLst/>
              <a:gdLst/>
              <a:ahLst/>
              <a:cxnLst/>
              <a:rect l="l" t="t" r="r" b="b"/>
              <a:pathLst>
                <a:path w="1800225" h="1633855">
                  <a:moveTo>
                    <a:pt x="1800006" y="0"/>
                  </a:moveTo>
                  <a:lnTo>
                    <a:pt x="0" y="1633681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128045" y="419094"/>
              <a:ext cx="1908175" cy="1732280"/>
            </a:xfrm>
            <a:custGeom>
              <a:avLst/>
              <a:gdLst/>
              <a:ahLst/>
              <a:cxnLst/>
              <a:rect l="l" t="t" r="r" b="b"/>
              <a:pathLst>
                <a:path w="1908175" h="1732280">
                  <a:moveTo>
                    <a:pt x="1908007" y="0"/>
                  </a:moveTo>
                  <a:lnTo>
                    <a:pt x="0" y="1731703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128045" y="419094"/>
              <a:ext cx="2016125" cy="1830070"/>
            </a:xfrm>
            <a:custGeom>
              <a:avLst/>
              <a:gdLst/>
              <a:ahLst/>
              <a:cxnLst/>
              <a:rect l="l" t="t" r="r" b="b"/>
              <a:pathLst>
                <a:path w="2016125" h="1830070">
                  <a:moveTo>
                    <a:pt x="2016006" y="0"/>
                  </a:moveTo>
                  <a:lnTo>
                    <a:pt x="0" y="1829723"/>
                  </a:lnTo>
                </a:path>
              </a:pathLst>
            </a:custGeom>
            <a:ln w="12699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128045" y="419094"/>
              <a:ext cx="2124075" cy="1927860"/>
            </a:xfrm>
            <a:custGeom>
              <a:avLst/>
              <a:gdLst/>
              <a:ahLst/>
              <a:cxnLst/>
              <a:rect l="l" t="t" r="r" b="b"/>
              <a:pathLst>
                <a:path w="2124075" h="1927860">
                  <a:moveTo>
                    <a:pt x="2124007" y="0"/>
                  </a:moveTo>
                  <a:lnTo>
                    <a:pt x="0" y="1927744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128045" y="419095"/>
              <a:ext cx="2232025" cy="2026285"/>
            </a:xfrm>
            <a:custGeom>
              <a:avLst/>
              <a:gdLst/>
              <a:ahLst/>
              <a:cxnLst/>
              <a:rect l="l" t="t" r="r" b="b"/>
              <a:pathLst>
                <a:path w="2232025" h="2026285">
                  <a:moveTo>
                    <a:pt x="2232007" y="0"/>
                  </a:moveTo>
                  <a:lnTo>
                    <a:pt x="0" y="2025764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128044" y="419095"/>
              <a:ext cx="2340610" cy="2124075"/>
            </a:xfrm>
            <a:custGeom>
              <a:avLst/>
              <a:gdLst/>
              <a:ahLst/>
              <a:cxnLst/>
              <a:rect l="l" t="t" r="r" b="b"/>
              <a:pathLst>
                <a:path w="2340610" h="2124075">
                  <a:moveTo>
                    <a:pt x="2340006" y="0"/>
                  </a:moveTo>
                  <a:lnTo>
                    <a:pt x="0" y="2123784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128044" y="419095"/>
              <a:ext cx="2448560" cy="2221865"/>
            </a:xfrm>
            <a:custGeom>
              <a:avLst/>
              <a:gdLst/>
              <a:ahLst/>
              <a:cxnLst/>
              <a:rect l="l" t="t" r="r" b="b"/>
              <a:pathLst>
                <a:path w="2448560" h="2221865">
                  <a:moveTo>
                    <a:pt x="2448007" y="0"/>
                  </a:moveTo>
                  <a:lnTo>
                    <a:pt x="0" y="2221805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128044" y="419094"/>
              <a:ext cx="2556510" cy="2320290"/>
            </a:xfrm>
            <a:custGeom>
              <a:avLst/>
              <a:gdLst/>
              <a:ahLst/>
              <a:cxnLst/>
              <a:rect l="l" t="t" r="r" b="b"/>
              <a:pathLst>
                <a:path w="2556510" h="2320290">
                  <a:moveTo>
                    <a:pt x="2556007" y="0"/>
                  </a:moveTo>
                  <a:lnTo>
                    <a:pt x="0" y="2319826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128044" y="419094"/>
              <a:ext cx="2664460" cy="2418080"/>
            </a:xfrm>
            <a:custGeom>
              <a:avLst/>
              <a:gdLst/>
              <a:ahLst/>
              <a:cxnLst/>
              <a:rect l="l" t="t" r="r" b="b"/>
              <a:pathLst>
                <a:path w="2664460" h="2418080">
                  <a:moveTo>
                    <a:pt x="2664006" y="0"/>
                  </a:moveTo>
                  <a:lnTo>
                    <a:pt x="0" y="2417846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128044" y="419094"/>
              <a:ext cx="2772410" cy="2515870"/>
            </a:xfrm>
            <a:custGeom>
              <a:avLst/>
              <a:gdLst/>
              <a:ahLst/>
              <a:cxnLst/>
              <a:rect l="l" t="t" r="r" b="b"/>
              <a:pathLst>
                <a:path w="2772410" h="2515870">
                  <a:moveTo>
                    <a:pt x="2772007" y="0"/>
                  </a:moveTo>
                  <a:lnTo>
                    <a:pt x="0" y="2515867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128044" y="419095"/>
              <a:ext cx="2880360" cy="2614295"/>
            </a:xfrm>
            <a:custGeom>
              <a:avLst/>
              <a:gdLst/>
              <a:ahLst/>
              <a:cxnLst/>
              <a:rect l="l" t="t" r="r" b="b"/>
              <a:pathLst>
                <a:path w="2880360" h="2614295">
                  <a:moveTo>
                    <a:pt x="2880006" y="0"/>
                  </a:moveTo>
                  <a:lnTo>
                    <a:pt x="0" y="2613887"/>
                  </a:lnTo>
                </a:path>
              </a:pathLst>
            </a:custGeom>
            <a:ln w="12699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128044" y="419095"/>
              <a:ext cx="2988310" cy="2712085"/>
            </a:xfrm>
            <a:custGeom>
              <a:avLst/>
              <a:gdLst/>
              <a:ahLst/>
              <a:cxnLst/>
              <a:rect l="l" t="t" r="r" b="b"/>
              <a:pathLst>
                <a:path w="2988310" h="2712085">
                  <a:moveTo>
                    <a:pt x="2988007" y="0"/>
                  </a:moveTo>
                  <a:lnTo>
                    <a:pt x="0" y="2711908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128044" y="419094"/>
              <a:ext cx="3096260" cy="2810510"/>
            </a:xfrm>
            <a:custGeom>
              <a:avLst/>
              <a:gdLst/>
              <a:ahLst/>
              <a:cxnLst/>
              <a:rect l="l" t="t" r="r" b="b"/>
              <a:pathLst>
                <a:path w="3096260" h="2810510">
                  <a:moveTo>
                    <a:pt x="3096007" y="0"/>
                  </a:moveTo>
                  <a:lnTo>
                    <a:pt x="0" y="2809928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2128044" y="419094"/>
              <a:ext cx="3204210" cy="2908300"/>
            </a:xfrm>
            <a:custGeom>
              <a:avLst/>
              <a:gdLst/>
              <a:ahLst/>
              <a:cxnLst/>
              <a:rect l="l" t="t" r="r" b="b"/>
              <a:pathLst>
                <a:path w="3204210" h="2908300">
                  <a:moveTo>
                    <a:pt x="3204006" y="0"/>
                  </a:moveTo>
                  <a:lnTo>
                    <a:pt x="0" y="2907949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128044" y="419094"/>
              <a:ext cx="3312160" cy="3006090"/>
            </a:xfrm>
            <a:custGeom>
              <a:avLst/>
              <a:gdLst/>
              <a:ahLst/>
              <a:cxnLst/>
              <a:rect l="l" t="t" r="r" b="b"/>
              <a:pathLst>
                <a:path w="3312160" h="3006090">
                  <a:moveTo>
                    <a:pt x="3312007" y="0"/>
                  </a:moveTo>
                  <a:lnTo>
                    <a:pt x="0" y="3005970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128044" y="419095"/>
              <a:ext cx="3420110" cy="3104515"/>
            </a:xfrm>
            <a:custGeom>
              <a:avLst/>
              <a:gdLst/>
              <a:ahLst/>
              <a:cxnLst/>
              <a:rect l="l" t="t" r="r" b="b"/>
              <a:pathLst>
                <a:path w="3420110" h="3104515">
                  <a:moveTo>
                    <a:pt x="3420007" y="0"/>
                  </a:moveTo>
                  <a:lnTo>
                    <a:pt x="0" y="3103990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2128044" y="419095"/>
              <a:ext cx="3528060" cy="3202305"/>
            </a:xfrm>
            <a:custGeom>
              <a:avLst/>
              <a:gdLst/>
              <a:ahLst/>
              <a:cxnLst/>
              <a:rect l="l" t="t" r="r" b="b"/>
              <a:pathLst>
                <a:path w="3528060" h="3202304">
                  <a:moveTo>
                    <a:pt x="3528006" y="0"/>
                  </a:moveTo>
                  <a:lnTo>
                    <a:pt x="0" y="3202010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2128044" y="419095"/>
              <a:ext cx="3636010" cy="3300095"/>
            </a:xfrm>
            <a:custGeom>
              <a:avLst/>
              <a:gdLst/>
              <a:ahLst/>
              <a:cxnLst/>
              <a:rect l="l" t="t" r="r" b="b"/>
              <a:pathLst>
                <a:path w="3636010" h="3300095">
                  <a:moveTo>
                    <a:pt x="3636007" y="0"/>
                  </a:moveTo>
                  <a:lnTo>
                    <a:pt x="0" y="3300031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8" name="TextBox 177">
            <a:extLst>
              <a:ext uri="{FF2B5EF4-FFF2-40B4-BE49-F238E27FC236}">
                <a16:creationId xmlns:a16="http://schemas.microsoft.com/office/drawing/2014/main" id="{FC5E3D8D-8EEF-4645-B8E5-45C580E329BF}"/>
              </a:ext>
            </a:extLst>
          </p:cNvPr>
          <p:cNvSpPr txBox="1"/>
          <p:nvPr/>
        </p:nvSpPr>
        <p:spPr>
          <a:xfrm>
            <a:off x="210656" y="2197149"/>
            <a:ext cx="829776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600" b="1" spc="10" dirty="0">
                <a:solidFill>
                  <a:schemeClr val="tx2">
                    <a:lumMod val="50000"/>
                  </a:schemeClr>
                </a:solidFill>
                <a:latin typeface="NK89"/>
                <a:cs typeface="NK89"/>
              </a:rPr>
              <a:t>БЕЛСПЕЦ</a:t>
            </a:r>
            <a:r>
              <a:rPr lang="ru-RU" sz="6600" b="1" spc="-75" dirty="0">
                <a:solidFill>
                  <a:schemeClr val="tx2">
                    <a:lumMod val="50000"/>
                  </a:schemeClr>
                </a:solidFill>
                <a:latin typeface="NK89"/>
                <a:cs typeface="NK89"/>
              </a:rPr>
              <a:t>К</a:t>
            </a:r>
            <a:r>
              <a:rPr lang="ru-RU" sz="6600" b="1" spc="15" dirty="0">
                <a:solidFill>
                  <a:schemeClr val="tx2">
                    <a:lumMod val="50000"/>
                  </a:schemeClr>
                </a:solidFill>
                <a:latin typeface="NK89"/>
                <a:cs typeface="NK89"/>
              </a:rPr>
              <a:t>ОМПЛЕКТ</a:t>
            </a:r>
            <a:endParaRPr lang="ru-BY" sz="66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83" name="Группа 182">
            <a:extLst>
              <a:ext uri="{FF2B5EF4-FFF2-40B4-BE49-F238E27FC236}">
                <a16:creationId xmlns:a16="http://schemas.microsoft.com/office/drawing/2014/main" id="{4849AFDA-E13A-4E08-876A-A33B3E3A6991}"/>
              </a:ext>
            </a:extLst>
          </p:cNvPr>
          <p:cNvGrpSpPr/>
          <p:nvPr/>
        </p:nvGrpSpPr>
        <p:grpSpPr>
          <a:xfrm>
            <a:off x="4975814" y="4910442"/>
            <a:ext cx="7604616" cy="1584522"/>
            <a:chOff x="5763334" y="5376395"/>
            <a:chExt cx="7604616" cy="1584522"/>
          </a:xfrm>
        </p:grpSpPr>
        <p:sp>
          <p:nvSpPr>
            <p:cNvPr id="179" name="object 154">
              <a:extLst>
                <a:ext uri="{FF2B5EF4-FFF2-40B4-BE49-F238E27FC236}">
                  <a16:creationId xmlns:a16="http://schemas.microsoft.com/office/drawing/2014/main" id="{A4BCCC9E-1AC6-434E-9F8C-205BD61532A9}"/>
                </a:ext>
              </a:extLst>
            </p:cNvPr>
            <p:cNvSpPr/>
            <p:nvPr/>
          </p:nvSpPr>
          <p:spPr>
            <a:xfrm>
              <a:off x="5763334" y="5376395"/>
              <a:ext cx="7604616" cy="1584522"/>
            </a:xfrm>
            <a:custGeom>
              <a:avLst/>
              <a:gdLst/>
              <a:ahLst/>
              <a:cxnLst/>
              <a:rect l="l" t="t" r="r" b="b"/>
              <a:pathLst>
                <a:path w="3461385" h="2136140">
                  <a:moveTo>
                    <a:pt x="3461397" y="0"/>
                  </a:moveTo>
                  <a:lnTo>
                    <a:pt x="0" y="0"/>
                  </a:lnTo>
                  <a:lnTo>
                    <a:pt x="0" y="2135657"/>
                  </a:lnTo>
                  <a:lnTo>
                    <a:pt x="2898000" y="2135657"/>
                  </a:lnTo>
                  <a:lnTo>
                    <a:pt x="3461397" y="0"/>
                  </a:lnTo>
                  <a:close/>
                </a:path>
              </a:pathLst>
            </a:custGeom>
            <a:solidFill>
              <a:srgbClr val="04295D"/>
            </a:solidFill>
          </p:spPr>
          <p:txBody>
            <a:bodyPr wrap="square" lIns="0" tIns="0" rIns="0" bIns="0" rtlCol="0"/>
            <a:lstStyle/>
            <a:p>
              <a:pPr marL="12700" marR="5080"/>
              <a:endParaRPr lang="ru-RU" dirty="0">
                <a:solidFill>
                  <a:schemeClr val="bg1"/>
                </a:solidFill>
                <a:latin typeface="NK89"/>
                <a:cs typeface="NK89"/>
              </a:endParaRP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502C3C0F-0ADD-4540-ADAD-5EFF3ED7CF24}"/>
                </a:ext>
              </a:extLst>
            </p:cNvPr>
            <p:cNvSpPr txBox="1"/>
            <p:nvPr/>
          </p:nvSpPr>
          <p:spPr>
            <a:xfrm>
              <a:off x="5862226" y="5521987"/>
              <a:ext cx="63396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700" marR="5080"/>
              <a:r>
                <a:rPr lang="ru-RU" sz="2400" b="1" spc="15" dirty="0">
                  <a:solidFill>
                    <a:schemeClr val="bg1"/>
                  </a:solidFill>
                  <a:latin typeface="NK89"/>
                  <a:cs typeface="NK89"/>
                </a:rPr>
                <a:t>Инновационное производств</a:t>
              </a:r>
              <a:r>
                <a:rPr lang="ru-RU" sz="2400" b="1" dirty="0">
                  <a:solidFill>
                    <a:schemeClr val="bg1"/>
                  </a:solidFill>
                  <a:latin typeface="NK89"/>
                  <a:cs typeface="NK89"/>
                </a:rPr>
                <a:t>о</a:t>
              </a:r>
              <a:r>
                <a:rPr lang="ru-RU" sz="2400" b="1" spc="30" dirty="0">
                  <a:solidFill>
                    <a:schemeClr val="bg1"/>
                  </a:solidFill>
                  <a:latin typeface="NK89"/>
                  <a:cs typeface="NK89"/>
                </a:rPr>
                <a:t> </a:t>
              </a:r>
              <a:r>
                <a:rPr lang="ru-RU" sz="2400" b="1" spc="15" dirty="0">
                  <a:solidFill>
                    <a:schemeClr val="bg1"/>
                  </a:solidFill>
                  <a:latin typeface="NK89"/>
                  <a:cs typeface="NK89"/>
                </a:rPr>
                <a:t>широкого ассортимент</a:t>
              </a:r>
              <a:r>
                <a:rPr lang="ru-RU" sz="2400" b="1" dirty="0">
                  <a:solidFill>
                    <a:schemeClr val="bg1"/>
                  </a:solidFill>
                  <a:latin typeface="NK89"/>
                  <a:cs typeface="NK89"/>
                </a:rPr>
                <a:t>а</a:t>
              </a:r>
              <a:r>
                <a:rPr lang="ru-RU" sz="2400" b="1" spc="30" dirty="0">
                  <a:solidFill>
                    <a:schemeClr val="bg1"/>
                  </a:solidFill>
                  <a:latin typeface="NK89"/>
                  <a:cs typeface="NK89"/>
                </a:rPr>
                <a:t> </a:t>
              </a:r>
              <a:r>
                <a:rPr lang="ru-RU" sz="2400" b="1" spc="15" dirty="0">
                  <a:solidFill>
                    <a:schemeClr val="bg1"/>
                  </a:solidFill>
                  <a:latin typeface="NK89"/>
                  <a:cs typeface="NK89"/>
                </a:rPr>
                <a:t>продукции н</a:t>
              </a:r>
              <a:r>
                <a:rPr lang="ru-RU" sz="2400" b="1" dirty="0">
                  <a:solidFill>
                    <a:schemeClr val="bg1"/>
                  </a:solidFill>
                  <a:latin typeface="NK89"/>
                  <a:cs typeface="NK89"/>
                </a:rPr>
                <a:t>а</a:t>
              </a:r>
              <a:r>
                <a:rPr lang="ru-RU" sz="2400" b="1" spc="30" dirty="0">
                  <a:solidFill>
                    <a:schemeClr val="bg1"/>
                  </a:solidFill>
                  <a:latin typeface="NK89"/>
                  <a:cs typeface="NK89"/>
                </a:rPr>
                <a:t> </a:t>
              </a:r>
              <a:r>
                <a:rPr lang="ru-RU" sz="2400" b="1" spc="15" dirty="0">
                  <a:solidFill>
                    <a:schemeClr val="bg1"/>
                  </a:solidFill>
                  <a:latin typeface="NK89"/>
                  <a:cs typeface="NK89"/>
                </a:rPr>
                <a:t>основ</a:t>
              </a:r>
              <a:r>
                <a:rPr lang="ru-RU" sz="2400" b="1" dirty="0">
                  <a:solidFill>
                    <a:schemeClr val="bg1"/>
                  </a:solidFill>
                  <a:latin typeface="NK89"/>
                  <a:cs typeface="NK89"/>
                </a:rPr>
                <a:t>е</a:t>
              </a:r>
              <a:r>
                <a:rPr lang="ru-RU" sz="2400" b="1" spc="30" dirty="0">
                  <a:solidFill>
                    <a:schemeClr val="bg1"/>
                  </a:solidFill>
                  <a:latin typeface="NK89"/>
                  <a:cs typeface="NK89"/>
                </a:rPr>
                <a:t> </a:t>
              </a:r>
              <a:r>
                <a:rPr lang="ru-RU" sz="2400" b="1" spc="15" dirty="0">
                  <a:solidFill>
                    <a:schemeClr val="bg1"/>
                  </a:solidFill>
                  <a:latin typeface="NK89"/>
                  <a:cs typeface="NK89"/>
                </a:rPr>
                <a:t>отечественного</a:t>
              </a:r>
              <a:r>
                <a:rPr lang="ru-RU" sz="2400" dirty="0">
                  <a:solidFill>
                    <a:schemeClr val="bg1"/>
                  </a:solidFill>
                  <a:latin typeface="NK89"/>
                  <a:cs typeface="NK89"/>
                </a:rPr>
                <a:t> </a:t>
              </a:r>
              <a:r>
                <a:rPr lang="ru-RU" sz="2400" b="1" spc="15" dirty="0">
                  <a:solidFill>
                    <a:schemeClr val="bg1"/>
                  </a:solidFill>
                  <a:latin typeface="NK89"/>
                  <a:cs typeface="NK89"/>
                </a:rPr>
                <a:t>сырья </a:t>
              </a:r>
              <a:r>
                <a:rPr lang="ru-RU" sz="2400" b="1" dirty="0">
                  <a:solidFill>
                    <a:schemeClr val="bg1"/>
                  </a:solidFill>
                  <a:latin typeface="NK89"/>
                  <a:cs typeface="NK89"/>
                </a:rPr>
                <a:t>в</a:t>
              </a:r>
              <a:r>
                <a:rPr lang="ru-RU" sz="2400" b="1" spc="30" dirty="0">
                  <a:solidFill>
                    <a:schemeClr val="bg1"/>
                  </a:solidFill>
                  <a:latin typeface="NK89"/>
                  <a:cs typeface="NK89"/>
                </a:rPr>
                <a:t> </a:t>
              </a:r>
              <a:r>
                <a:rPr lang="ru-RU" sz="2400" b="1" spc="-20" dirty="0">
                  <a:solidFill>
                    <a:schemeClr val="bg1"/>
                  </a:solidFill>
                  <a:latin typeface="NK89"/>
                  <a:cs typeface="NK89"/>
                </a:rPr>
                <a:t>Р</a:t>
              </a:r>
              <a:r>
                <a:rPr lang="ru-RU" sz="2400" b="1" spc="15" dirty="0">
                  <a:solidFill>
                    <a:schemeClr val="bg1"/>
                  </a:solidFill>
                  <a:latin typeface="NK89"/>
                  <a:cs typeface="NK89"/>
                </a:rPr>
                <a:t>еспублик</a:t>
              </a:r>
              <a:r>
                <a:rPr lang="ru-RU" sz="2400" b="1" dirty="0">
                  <a:solidFill>
                    <a:schemeClr val="bg1"/>
                  </a:solidFill>
                  <a:latin typeface="NK89"/>
                  <a:cs typeface="NK89"/>
                </a:rPr>
                <a:t>е</a:t>
              </a:r>
              <a:r>
                <a:rPr lang="ru-RU" sz="2400" b="1" spc="30" dirty="0">
                  <a:solidFill>
                    <a:schemeClr val="bg1"/>
                  </a:solidFill>
                  <a:latin typeface="NK89"/>
                  <a:cs typeface="NK89"/>
                </a:rPr>
                <a:t> </a:t>
              </a:r>
              <a:r>
                <a:rPr lang="ru-RU" sz="2400" b="1" spc="15" dirty="0">
                  <a:solidFill>
                    <a:schemeClr val="bg1"/>
                  </a:solidFill>
                  <a:latin typeface="NK89"/>
                  <a:cs typeface="NK89"/>
                </a:rPr>
                <a:t>Белар</a:t>
              </a:r>
              <a:r>
                <a:rPr lang="ru-RU" sz="2400" b="1" spc="-20" dirty="0">
                  <a:solidFill>
                    <a:schemeClr val="bg1"/>
                  </a:solidFill>
                  <a:latin typeface="NK89"/>
                  <a:cs typeface="NK89"/>
                </a:rPr>
                <a:t>у</a:t>
              </a:r>
              <a:r>
                <a:rPr lang="ru-RU" sz="2400" b="1" spc="15" dirty="0">
                  <a:solidFill>
                    <a:schemeClr val="bg1"/>
                  </a:solidFill>
                  <a:latin typeface="NK89"/>
                  <a:cs typeface="NK89"/>
                </a:rPr>
                <a:t>сь</a:t>
              </a:r>
              <a:endParaRPr lang="ru-RU" sz="2400" dirty="0">
                <a:solidFill>
                  <a:schemeClr val="bg1"/>
                </a:solidFill>
                <a:latin typeface="NK89"/>
                <a:cs typeface="NK89"/>
              </a:endParaRPr>
            </a:p>
          </p:txBody>
        </p:sp>
      </p:grpSp>
      <p:sp>
        <p:nvSpPr>
          <p:cNvPr id="110" name="object 3">
            <a:extLst>
              <a:ext uri="{FF2B5EF4-FFF2-40B4-BE49-F238E27FC236}">
                <a16:creationId xmlns:a16="http://schemas.microsoft.com/office/drawing/2014/main" id="{DEA15F3E-464D-4D91-9B76-62967B2D0D11}"/>
              </a:ext>
            </a:extLst>
          </p:cNvPr>
          <p:cNvSpPr txBox="1"/>
          <p:nvPr/>
        </p:nvSpPr>
        <p:spPr>
          <a:xfrm>
            <a:off x="10166749" y="6776390"/>
            <a:ext cx="302819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600" b="1" dirty="0">
                <a:solidFill>
                  <a:srgbClr val="25408F"/>
                </a:solidFill>
                <a:latin typeface="NK89"/>
                <a:cs typeface="NK89"/>
              </a:rPr>
              <a:t>bskomplekt.by</a:t>
            </a:r>
            <a:endParaRPr sz="3600" dirty="0">
              <a:latin typeface="NK89"/>
              <a:cs typeface="NK89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2BFDCF-DC8E-4A43-869C-5AD7307D8D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846" y="763619"/>
            <a:ext cx="2574918" cy="30714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98B27705-AB30-4A2D-AC50-313AE2190134}"/>
              </a:ext>
            </a:extLst>
          </p:cNvPr>
          <p:cNvGrpSpPr/>
          <p:nvPr/>
        </p:nvGrpSpPr>
        <p:grpSpPr>
          <a:xfrm rot="10800000">
            <a:off x="5115222" y="0"/>
            <a:ext cx="8605044" cy="7708900"/>
            <a:chOff x="2128044" y="419094"/>
            <a:chExt cx="7704609" cy="6962167"/>
          </a:xfrm>
        </p:grpSpPr>
        <p:sp>
          <p:nvSpPr>
            <p:cNvPr id="21" name="object 7">
              <a:extLst>
                <a:ext uri="{FF2B5EF4-FFF2-40B4-BE49-F238E27FC236}">
                  <a16:creationId xmlns:a16="http://schemas.microsoft.com/office/drawing/2014/main" id="{C7EF7AF4-AD3A-4DAE-9A05-076E8142EC37}"/>
                </a:ext>
              </a:extLst>
            </p:cNvPr>
            <p:cNvSpPr/>
            <p:nvPr/>
          </p:nvSpPr>
          <p:spPr>
            <a:xfrm>
              <a:off x="2128045" y="419094"/>
              <a:ext cx="3744595" cy="3398520"/>
            </a:xfrm>
            <a:custGeom>
              <a:avLst/>
              <a:gdLst/>
              <a:ahLst/>
              <a:cxnLst/>
              <a:rect l="l" t="t" r="r" b="b"/>
              <a:pathLst>
                <a:path w="3744595" h="3398520">
                  <a:moveTo>
                    <a:pt x="3744007" y="0"/>
                  </a:moveTo>
                  <a:lnTo>
                    <a:pt x="0" y="3398052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8">
              <a:extLst>
                <a:ext uri="{FF2B5EF4-FFF2-40B4-BE49-F238E27FC236}">
                  <a16:creationId xmlns:a16="http://schemas.microsoft.com/office/drawing/2014/main" id="{30B17266-E527-4787-B989-E4679CA0B82E}"/>
                </a:ext>
              </a:extLst>
            </p:cNvPr>
            <p:cNvSpPr/>
            <p:nvPr/>
          </p:nvSpPr>
          <p:spPr>
            <a:xfrm>
              <a:off x="2128045" y="419094"/>
              <a:ext cx="3852545" cy="3496310"/>
            </a:xfrm>
            <a:custGeom>
              <a:avLst/>
              <a:gdLst/>
              <a:ahLst/>
              <a:cxnLst/>
              <a:rect l="l" t="t" r="r" b="b"/>
              <a:pathLst>
                <a:path w="3852545" h="3496310">
                  <a:moveTo>
                    <a:pt x="3852006" y="0"/>
                  </a:moveTo>
                  <a:lnTo>
                    <a:pt x="0" y="3496071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9">
              <a:extLst>
                <a:ext uri="{FF2B5EF4-FFF2-40B4-BE49-F238E27FC236}">
                  <a16:creationId xmlns:a16="http://schemas.microsoft.com/office/drawing/2014/main" id="{2CE6FDDF-9C8F-4C9B-AB1C-D5AC5419463A}"/>
                </a:ext>
              </a:extLst>
            </p:cNvPr>
            <p:cNvSpPr/>
            <p:nvPr/>
          </p:nvSpPr>
          <p:spPr>
            <a:xfrm>
              <a:off x="2128045" y="419094"/>
              <a:ext cx="3960495" cy="3594100"/>
            </a:xfrm>
            <a:custGeom>
              <a:avLst/>
              <a:gdLst/>
              <a:ahLst/>
              <a:cxnLst/>
              <a:rect l="l" t="t" r="r" b="b"/>
              <a:pathLst>
                <a:path w="3960495" h="3594100">
                  <a:moveTo>
                    <a:pt x="3960007" y="0"/>
                  </a:moveTo>
                  <a:lnTo>
                    <a:pt x="0" y="3594093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0">
              <a:extLst>
                <a:ext uri="{FF2B5EF4-FFF2-40B4-BE49-F238E27FC236}">
                  <a16:creationId xmlns:a16="http://schemas.microsoft.com/office/drawing/2014/main" id="{F5F75735-545C-4226-8309-C965A1F28CE2}"/>
                </a:ext>
              </a:extLst>
            </p:cNvPr>
            <p:cNvSpPr/>
            <p:nvPr/>
          </p:nvSpPr>
          <p:spPr>
            <a:xfrm>
              <a:off x="2128045" y="419095"/>
              <a:ext cx="4068445" cy="3692525"/>
            </a:xfrm>
            <a:custGeom>
              <a:avLst/>
              <a:gdLst/>
              <a:ahLst/>
              <a:cxnLst/>
              <a:rect l="l" t="t" r="r" b="b"/>
              <a:pathLst>
                <a:path w="4068445" h="3692525">
                  <a:moveTo>
                    <a:pt x="4068006" y="0"/>
                  </a:moveTo>
                  <a:lnTo>
                    <a:pt x="0" y="3692113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1">
              <a:extLst>
                <a:ext uri="{FF2B5EF4-FFF2-40B4-BE49-F238E27FC236}">
                  <a16:creationId xmlns:a16="http://schemas.microsoft.com/office/drawing/2014/main" id="{005A5862-E588-445C-88FC-3473694CC988}"/>
                </a:ext>
              </a:extLst>
            </p:cNvPr>
            <p:cNvSpPr/>
            <p:nvPr/>
          </p:nvSpPr>
          <p:spPr>
            <a:xfrm>
              <a:off x="2128045" y="419095"/>
              <a:ext cx="4176395" cy="3790315"/>
            </a:xfrm>
            <a:custGeom>
              <a:avLst/>
              <a:gdLst/>
              <a:ahLst/>
              <a:cxnLst/>
              <a:rect l="l" t="t" r="r" b="b"/>
              <a:pathLst>
                <a:path w="4176395" h="3790315">
                  <a:moveTo>
                    <a:pt x="4176007" y="0"/>
                  </a:moveTo>
                  <a:lnTo>
                    <a:pt x="0" y="3790134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2">
              <a:extLst>
                <a:ext uri="{FF2B5EF4-FFF2-40B4-BE49-F238E27FC236}">
                  <a16:creationId xmlns:a16="http://schemas.microsoft.com/office/drawing/2014/main" id="{FD9BEF97-895A-426C-978F-33EFC2DEDC01}"/>
                </a:ext>
              </a:extLst>
            </p:cNvPr>
            <p:cNvSpPr/>
            <p:nvPr/>
          </p:nvSpPr>
          <p:spPr>
            <a:xfrm>
              <a:off x="2128045" y="419094"/>
              <a:ext cx="4284345" cy="3888740"/>
            </a:xfrm>
            <a:custGeom>
              <a:avLst/>
              <a:gdLst/>
              <a:ahLst/>
              <a:cxnLst/>
              <a:rect l="l" t="t" r="r" b="b"/>
              <a:pathLst>
                <a:path w="4284345" h="3888740">
                  <a:moveTo>
                    <a:pt x="4284007" y="0"/>
                  </a:moveTo>
                  <a:lnTo>
                    <a:pt x="0" y="3888154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3">
              <a:extLst>
                <a:ext uri="{FF2B5EF4-FFF2-40B4-BE49-F238E27FC236}">
                  <a16:creationId xmlns:a16="http://schemas.microsoft.com/office/drawing/2014/main" id="{436F81AE-AC9A-4906-A84D-6FDC4300470C}"/>
                </a:ext>
              </a:extLst>
            </p:cNvPr>
            <p:cNvSpPr/>
            <p:nvPr/>
          </p:nvSpPr>
          <p:spPr>
            <a:xfrm>
              <a:off x="2128045" y="419095"/>
              <a:ext cx="4392295" cy="3986529"/>
            </a:xfrm>
            <a:custGeom>
              <a:avLst/>
              <a:gdLst/>
              <a:ahLst/>
              <a:cxnLst/>
              <a:rect l="l" t="t" r="r" b="b"/>
              <a:pathLst>
                <a:path w="4392295" h="3986529">
                  <a:moveTo>
                    <a:pt x="4392006" y="0"/>
                  </a:moveTo>
                  <a:lnTo>
                    <a:pt x="0" y="3986175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4">
              <a:extLst>
                <a:ext uri="{FF2B5EF4-FFF2-40B4-BE49-F238E27FC236}">
                  <a16:creationId xmlns:a16="http://schemas.microsoft.com/office/drawing/2014/main" id="{C32AFDDF-9928-4AEE-B45D-E07134523F04}"/>
                </a:ext>
              </a:extLst>
            </p:cNvPr>
            <p:cNvSpPr/>
            <p:nvPr/>
          </p:nvSpPr>
          <p:spPr>
            <a:xfrm>
              <a:off x="2128045" y="419094"/>
              <a:ext cx="4500245" cy="4084320"/>
            </a:xfrm>
            <a:custGeom>
              <a:avLst/>
              <a:gdLst/>
              <a:ahLst/>
              <a:cxnLst/>
              <a:rect l="l" t="t" r="r" b="b"/>
              <a:pathLst>
                <a:path w="4500245" h="4084320">
                  <a:moveTo>
                    <a:pt x="4500007" y="0"/>
                  </a:moveTo>
                  <a:lnTo>
                    <a:pt x="0" y="4084196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5">
              <a:extLst>
                <a:ext uri="{FF2B5EF4-FFF2-40B4-BE49-F238E27FC236}">
                  <a16:creationId xmlns:a16="http://schemas.microsoft.com/office/drawing/2014/main" id="{22B581D6-2AD1-4B16-9F4F-32E216806964}"/>
                </a:ext>
              </a:extLst>
            </p:cNvPr>
            <p:cNvSpPr/>
            <p:nvPr/>
          </p:nvSpPr>
          <p:spPr>
            <a:xfrm>
              <a:off x="2128045" y="419095"/>
              <a:ext cx="4608195" cy="4182745"/>
            </a:xfrm>
            <a:custGeom>
              <a:avLst/>
              <a:gdLst/>
              <a:ahLst/>
              <a:cxnLst/>
              <a:rect l="l" t="t" r="r" b="b"/>
              <a:pathLst>
                <a:path w="4608195" h="4182745">
                  <a:moveTo>
                    <a:pt x="4608007" y="0"/>
                  </a:moveTo>
                  <a:lnTo>
                    <a:pt x="0" y="4182216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6">
              <a:extLst>
                <a:ext uri="{FF2B5EF4-FFF2-40B4-BE49-F238E27FC236}">
                  <a16:creationId xmlns:a16="http://schemas.microsoft.com/office/drawing/2014/main" id="{46E08848-C9A2-40D0-8B0D-8E8665E2C608}"/>
                </a:ext>
              </a:extLst>
            </p:cNvPr>
            <p:cNvSpPr/>
            <p:nvPr/>
          </p:nvSpPr>
          <p:spPr>
            <a:xfrm>
              <a:off x="2128045" y="419095"/>
              <a:ext cx="4716145" cy="4280535"/>
            </a:xfrm>
            <a:custGeom>
              <a:avLst/>
              <a:gdLst/>
              <a:ahLst/>
              <a:cxnLst/>
              <a:rect l="l" t="t" r="r" b="b"/>
              <a:pathLst>
                <a:path w="4716145" h="4280535">
                  <a:moveTo>
                    <a:pt x="4716006" y="0"/>
                  </a:moveTo>
                  <a:lnTo>
                    <a:pt x="0" y="4280236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7">
              <a:extLst>
                <a:ext uri="{FF2B5EF4-FFF2-40B4-BE49-F238E27FC236}">
                  <a16:creationId xmlns:a16="http://schemas.microsoft.com/office/drawing/2014/main" id="{E975C5EA-6F33-40EB-A84E-A2371211D84D}"/>
                </a:ext>
              </a:extLst>
            </p:cNvPr>
            <p:cNvSpPr/>
            <p:nvPr/>
          </p:nvSpPr>
          <p:spPr>
            <a:xfrm>
              <a:off x="2128045" y="419095"/>
              <a:ext cx="4824095" cy="4378325"/>
            </a:xfrm>
            <a:custGeom>
              <a:avLst/>
              <a:gdLst/>
              <a:ahLst/>
              <a:cxnLst/>
              <a:rect l="l" t="t" r="r" b="b"/>
              <a:pathLst>
                <a:path w="4824095" h="4378325">
                  <a:moveTo>
                    <a:pt x="4824007" y="0"/>
                  </a:moveTo>
                  <a:lnTo>
                    <a:pt x="0" y="4378257"/>
                  </a:lnTo>
                </a:path>
              </a:pathLst>
            </a:custGeom>
            <a:ln w="12699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8">
              <a:extLst>
                <a:ext uri="{FF2B5EF4-FFF2-40B4-BE49-F238E27FC236}">
                  <a16:creationId xmlns:a16="http://schemas.microsoft.com/office/drawing/2014/main" id="{81F61883-D3F1-4296-A834-9D08E41D65C7}"/>
                </a:ext>
              </a:extLst>
            </p:cNvPr>
            <p:cNvSpPr/>
            <p:nvPr/>
          </p:nvSpPr>
          <p:spPr>
            <a:xfrm>
              <a:off x="2128045" y="419094"/>
              <a:ext cx="4932045" cy="4476750"/>
            </a:xfrm>
            <a:custGeom>
              <a:avLst/>
              <a:gdLst/>
              <a:ahLst/>
              <a:cxnLst/>
              <a:rect l="l" t="t" r="r" b="b"/>
              <a:pathLst>
                <a:path w="4932045" h="4476750">
                  <a:moveTo>
                    <a:pt x="4932006" y="0"/>
                  </a:moveTo>
                  <a:lnTo>
                    <a:pt x="0" y="4476277"/>
                  </a:lnTo>
                </a:path>
              </a:pathLst>
            </a:custGeom>
            <a:ln w="12699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9">
              <a:extLst>
                <a:ext uri="{FF2B5EF4-FFF2-40B4-BE49-F238E27FC236}">
                  <a16:creationId xmlns:a16="http://schemas.microsoft.com/office/drawing/2014/main" id="{C2536FA5-2387-483E-8DC8-8D29EDB12DFA}"/>
                </a:ext>
              </a:extLst>
            </p:cNvPr>
            <p:cNvSpPr/>
            <p:nvPr/>
          </p:nvSpPr>
          <p:spPr>
            <a:xfrm>
              <a:off x="2128045" y="419094"/>
              <a:ext cx="5039995" cy="4574540"/>
            </a:xfrm>
            <a:custGeom>
              <a:avLst/>
              <a:gdLst/>
              <a:ahLst/>
              <a:cxnLst/>
              <a:rect l="l" t="t" r="r" b="b"/>
              <a:pathLst>
                <a:path w="5039995" h="4574540">
                  <a:moveTo>
                    <a:pt x="5040007" y="0"/>
                  </a:moveTo>
                  <a:lnTo>
                    <a:pt x="0" y="4574299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0">
              <a:extLst>
                <a:ext uri="{FF2B5EF4-FFF2-40B4-BE49-F238E27FC236}">
                  <a16:creationId xmlns:a16="http://schemas.microsoft.com/office/drawing/2014/main" id="{ECB61085-15AA-4E56-97DB-C2132AE2E740}"/>
                </a:ext>
              </a:extLst>
            </p:cNvPr>
            <p:cNvSpPr/>
            <p:nvPr/>
          </p:nvSpPr>
          <p:spPr>
            <a:xfrm>
              <a:off x="2128044" y="419094"/>
              <a:ext cx="5148580" cy="4672330"/>
            </a:xfrm>
            <a:custGeom>
              <a:avLst/>
              <a:gdLst/>
              <a:ahLst/>
              <a:cxnLst/>
              <a:rect l="l" t="t" r="r" b="b"/>
              <a:pathLst>
                <a:path w="5148580" h="4672330">
                  <a:moveTo>
                    <a:pt x="5148007" y="0"/>
                  </a:moveTo>
                  <a:lnTo>
                    <a:pt x="0" y="4672319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21">
              <a:extLst>
                <a:ext uri="{FF2B5EF4-FFF2-40B4-BE49-F238E27FC236}">
                  <a16:creationId xmlns:a16="http://schemas.microsoft.com/office/drawing/2014/main" id="{2805D984-2A94-4C86-87A2-9E8697659BB8}"/>
                </a:ext>
              </a:extLst>
            </p:cNvPr>
            <p:cNvSpPr/>
            <p:nvPr/>
          </p:nvSpPr>
          <p:spPr>
            <a:xfrm>
              <a:off x="2128044" y="419095"/>
              <a:ext cx="5256530" cy="4770755"/>
            </a:xfrm>
            <a:custGeom>
              <a:avLst/>
              <a:gdLst/>
              <a:ahLst/>
              <a:cxnLst/>
              <a:rect l="l" t="t" r="r" b="b"/>
              <a:pathLst>
                <a:path w="5256530" h="4770755">
                  <a:moveTo>
                    <a:pt x="5256006" y="0"/>
                  </a:moveTo>
                  <a:lnTo>
                    <a:pt x="0" y="4770339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22">
              <a:extLst>
                <a:ext uri="{FF2B5EF4-FFF2-40B4-BE49-F238E27FC236}">
                  <a16:creationId xmlns:a16="http://schemas.microsoft.com/office/drawing/2014/main" id="{9FF0710E-7CA9-428F-B860-9490153A1815}"/>
                </a:ext>
              </a:extLst>
            </p:cNvPr>
            <p:cNvSpPr/>
            <p:nvPr/>
          </p:nvSpPr>
          <p:spPr>
            <a:xfrm>
              <a:off x="2128044" y="419095"/>
              <a:ext cx="5364480" cy="4868545"/>
            </a:xfrm>
            <a:custGeom>
              <a:avLst/>
              <a:gdLst/>
              <a:ahLst/>
              <a:cxnLst/>
              <a:rect l="l" t="t" r="r" b="b"/>
              <a:pathLst>
                <a:path w="5364480" h="4868545">
                  <a:moveTo>
                    <a:pt x="5364007" y="0"/>
                  </a:moveTo>
                  <a:lnTo>
                    <a:pt x="0" y="4868360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23">
              <a:extLst>
                <a:ext uri="{FF2B5EF4-FFF2-40B4-BE49-F238E27FC236}">
                  <a16:creationId xmlns:a16="http://schemas.microsoft.com/office/drawing/2014/main" id="{13487D1F-4223-4F33-B07C-7E75758E02A6}"/>
                </a:ext>
              </a:extLst>
            </p:cNvPr>
            <p:cNvSpPr/>
            <p:nvPr/>
          </p:nvSpPr>
          <p:spPr>
            <a:xfrm>
              <a:off x="2128044" y="419094"/>
              <a:ext cx="5472430" cy="4966970"/>
            </a:xfrm>
            <a:custGeom>
              <a:avLst/>
              <a:gdLst/>
              <a:ahLst/>
              <a:cxnLst/>
              <a:rect l="l" t="t" r="r" b="b"/>
              <a:pathLst>
                <a:path w="5472430" h="4966970">
                  <a:moveTo>
                    <a:pt x="5472007" y="0"/>
                  </a:moveTo>
                  <a:lnTo>
                    <a:pt x="0" y="4966380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24">
              <a:extLst>
                <a:ext uri="{FF2B5EF4-FFF2-40B4-BE49-F238E27FC236}">
                  <a16:creationId xmlns:a16="http://schemas.microsoft.com/office/drawing/2014/main" id="{8515A448-BA02-4F43-9B30-CFB787BB0BAB}"/>
                </a:ext>
              </a:extLst>
            </p:cNvPr>
            <p:cNvSpPr/>
            <p:nvPr/>
          </p:nvSpPr>
          <p:spPr>
            <a:xfrm>
              <a:off x="2128044" y="419094"/>
              <a:ext cx="5580380" cy="5064760"/>
            </a:xfrm>
            <a:custGeom>
              <a:avLst/>
              <a:gdLst/>
              <a:ahLst/>
              <a:cxnLst/>
              <a:rect l="l" t="t" r="r" b="b"/>
              <a:pathLst>
                <a:path w="5580380" h="5064760">
                  <a:moveTo>
                    <a:pt x="5580006" y="0"/>
                  </a:moveTo>
                  <a:lnTo>
                    <a:pt x="0" y="5064401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25">
              <a:extLst>
                <a:ext uri="{FF2B5EF4-FFF2-40B4-BE49-F238E27FC236}">
                  <a16:creationId xmlns:a16="http://schemas.microsoft.com/office/drawing/2014/main" id="{6CBD104A-C50D-4989-AC85-D8647B99F1BE}"/>
                </a:ext>
              </a:extLst>
            </p:cNvPr>
            <p:cNvSpPr/>
            <p:nvPr/>
          </p:nvSpPr>
          <p:spPr>
            <a:xfrm>
              <a:off x="2128044" y="419094"/>
              <a:ext cx="5688330" cy="5162550"/>
            </a:xfrm>
            <a:custGeom>
              <a:avLst/>
              <a:gdLst/>
              <a:ahLst/>
              <a:cxnLst/>
              <a:rect l="l" t="t" r="r" b="b"/>
              <a:pathLst>
                <a:path w="5688330" h="5162550">
                  <a:moveTo>
                    <a:pt x="5688007" y="0"/>
                  </a:moveTo>
                  <a:lnTo>
                    <a:pt x="0" y="5162422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26">
              <a:extLst>
                <a:ext uri="{FF2B5EF4-FFF2-40B4-BE49-F238E27FC236}">
                  <a16:creationId xmlns:a16="http://schemas.microsoft.com/office/drawing/2014/main" id="{61330B29-0D25-49C1-8322-A374AF6F59C2}"/>
                </a:ext>
              </a:extLst>
            </p:cNvPr>
            <p:cNvSpPr/>
            <p:nvPr/>
          </p:nvSpPr>
          <p:spPr>
            <a:xfrm>
              <a:off x="2128044" y="419095"/>
              <a:ext cx="5796280" cy="5260975"/>
            </a:xfrm>
            <a:custGeom>
              <a:avLst/>
              <a:gdLst/>
              <a:ahLst/>
              <a:cxnLst/>
              <a:rect l="l" t="t" r="r" b="b"/>
              <a:pathLst>
                <a:path w="5796280" h="5260975">
                  <a:moveTo>
                    <a:pt x="5796007" y="0"/>
                  </a:moveTo>
                  <a:lnTo>
                    <a:pt x="0" y="5260442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27">
              <a:extLst>
                <a:ext uri="{FF2B5EF4-FFF2-40B4-BE49-F238E27FC236}">
                  <a16:creationId xmlns:a16="http://schemas.microsoft.com/office/drawing/2014/main" id="{6F2330EB-1FBC-4F4E-92D2-0331AEA09EB0}"/>
                </a:ext>
              </a:extLst>
            </p:cNvPr>
            <p:cNvSpPr/>
            <p:nvPr/>
          </p:nvSpPr>
          <p:spPr>
            <a:xfrm>
              <a:off x="2128044" y="419095"/>
              <a:ext cx="5904230" cy="5358765"/>
            </a:xfrm>
            <a:custGeom>
              <a:avLst/>
              <a:gdLst/>
              <a:ahLst/>
              <a:cxnLst/>
              <a:rect l="l" t="t" r="r" b="b"/>
              <a:pathLst>
                <a:path w="5904230" h="5358765">
                  <a:moveTo>
                    <a:pt x="5904006" y="0"/>
                  </a:moveTo>
                  <a:lnTo>
                    <a:pt x="0" y="5358462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28">
              <a:extLst>
                <a:ext uri="{FF2B5EF4-FFF2-40B4-BE49-F238E27FC236}">
                  <a16:creationId xmlns:a16="http://schemas.microsoft.com/office/drawing/2014/main" id="{DAABED36-00D6-4CF0-A070-6E29B71DDAE9}"/>
                </a:ext>
              </a:extLst>
            </p:cNvPr>
            <p:cNvSpPr/>
            <p:nvPr/>
          </p:nvSpPr>
          <p:spPr>
            <a:xfrm>
              <a:off x="2128044" y="419095"/>
              <a:ext cx="6012180" cy="5456555"/>
            </a:xfrm>
            <a:custGeom>
              <a:avLst/>
              <a:gdLst/>
              <a:ahLst/>
              <a:cxnLst/>
              <a:rect l="l" t="t" r="r" b="b"/>
              <a:pathLst>
                <a:path w="6012180" h="5456555">
                  <a:moveTo>
                    <a:pt x="6012007" y="0"/>
                  </a:moveTo>
                  <a:lnTo>
                    <a:pt x="0" y="5456483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29">
              <a:extLst>
                <a:ext uri="{FF2B5EF4-FFF2-40B4-BE49-F238E27FC236}">
                  <a16:creationId xmlns:a16="http://schemas.microsoft.com/office/drawing/2014/main" id="{C8287FC3-01C1-432F-ACB8-CD6B4AD600ED}"/>
                </a:ext>
              </a:extLst>
            </p:cNvPr>
            <p:cNvSpPr/>
            <p:nvPr/>
          </p:nvSpPr>
          <p:spPr>
            <a:xfrm>
              <a:off x="2128044" y="419094"/>
              <a:ext cx="6120130" cy="5554980"/>
            </a:xfrm>
            <a:custGeom>
              <a:avLst/>
              <a:gdLst/>
              <a:ahLst/>
              <a:cxnLst/>
              <a:rect l="l" t="t" r="r" b="b"/>
              <a:pathLst>
                <a:path w="6120130" h="5554980">
                  <a:moveTo>
                    <a:pt x="6120006" y="0"/>
                  </a:moveTo>
                  <a:lnTo>
                    <a:pt x="0" y="5554503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30">
              <a:extLst>
                <a:ext uri="{FF2B5EF4-FFF2-40B4-BE49-F238E27FC236}">
                  <a16:creationId xmlns:a16="http://schemas.microsoft.com/office/drawing/2014/main" id="{7714696A-684F-4C24-A0D3-CF8B665EB0DE}"/>
                </a:ext>
              </a:extLst>
            </p:cNvPr>
            <p:cNvSpPr/>
            <p:nvPr/>
          </p:nvSpPr>
          <p:spPr>
            <a:xfrm>
              <a:off x="2128044" y="419094"/>
              <a:ext cx="6228080" cy="5652770"/>
            </a:xfrm>
            <a:custGeom>
              <a:avLst/>
              <a:gdLst/>
              <a:ahLst/>
              <a:cxnLst/>
              <a:rect l="l" t="t" r="r" b="b"/>
              <a:pathLst>
                <a:path w="6228080" h="5652770">
                  <a:moveTo>
                    <a:pt x="6228007" y="0"/>
                  </a:moveTo>
                  <a:lnTo>
                    <a:pt x="0" y="5652525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31">
              <a:extLst>
                <a:ext uri="{FF2B5EF4-FFF2-40B4-BE49-F238E27FC236}">
                  <a16:creationId xmlns:a16="http://schemas.microsoft.com/office/drawing/2014/main" id="{2F1A2ED1-5D7A-4A85-96F1-6C778D10B568}"/>
                </a:ext>
              </a:extLst>
            </p:cNvPr>
            <p:cNvSpPr/>
            <p:nvPr/>
          </p:nvSpPr>
          <p:spPr>
            <a:xfrm>
              <a:off x="2128044" y="419094"/>
              <a:ext cx="6336030" cy="5750560"/>
            </a:xfrm>
            <a:custGeom>
              <a:avLst/>
              <a:gdLst/>
              <a:ahLst/>
              <a:cxnLst/>
              <a:rect l="l" t="t" r="r" b="b"/>
              <a:pathLst>
                <a:path w="6336030" h="5750559">
                  <a:moveTo>
                    <a:pt x="6336007" y="0"/>
                  </a:moveTo>
                  <a:lnTo>
                    <a:pt x="0" y="5750545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32">
              <a:extLst>
                <a:ext uri="{FF2B5EF4-FFF2-40B4-BE49-F238E27FC236}">
                  <a16:creationId xmlns:a16="http://schemas.microsoft.com/office/drawing/2014/main" id="{D55A2D79-87D6-4688-885A-8F83B0A32DA9}"/>
                </a:ext>
              </a:extLst>
            </p:cNvPr>
            <p:cNvSpPr/>
            <p:nvPr/>
          </p:nvSpPr>
          <p:spPr>
            <a:xfrm>
              <a:off x="2128045" y="419095"/>
              <a:ext cx="6444615" cy="5848985"/>
            </a:xfrm>
            <a:custGeom>
              <a:avLst/>
              <a:gdLst/>
              <a:ahLst/>
              <a:cxnLst/>
              <a:rect l="l" t="t" r="r" b="b"/>
              <a:pathLst>
                <a:path w="6444615" h="5848984">
                  <a:moveTo>
                    <a:pt x="6444006" y="0"/>
                  </a:moveTo>
                  <a:lnTo>
                    <a:pt x="0" y="5848565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33">
              <a:extLst>
                <a:ext uri="{FF2B5EF4-FFF2-40B4-BE49-F238E27FC236}">
                  <a16:creationId xmlns:a16="http://schemas.microsoft.com/office/drawing/2014/main" id="{1340B92B-8743-40CF-876F-CDCEB49E56E9}"/>
                </a:ext>
              </a:extLst>
            </p:cNvPr>
            <p:cNvSpPr/>
            <p:nvPr/>
          </p:nvSpPr>
          <p:spPr>
            <a:xfrm>
              <a:off x="2128045" y="419095"/>
              <a:ext cx="6552565" cy="5946775"/>
            </a:xfrm>
            <a:custGeom>
              <a:avLst/>
              <a:gdLst/>
              <a:ahLst/>
              <a:cxnLst/>
              <a:rect l="l" t="t" r="r" b="b"/>
              <a:pathLst>
                <a:path w="6552565" h="5946775">
                  <a:moveTo>
                    <a:pt x="6552007" y="0"/>
                  </a:moveTo>
                  <a:lnTo>
                    <a:pt x="0" y="5946586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34">
              <a:extLst>
                <a:ext uri="{FF2B5EF4-FFF2-40B4-BE49-F238E27FC236}">
                  <a16:creationId xmlns:a16="http://schemas.microsoft.com/office/drawing/2014/main" id="{6284A5C6-2DBD-42EA-AEA9-09187A127900}"/>
                </a:ext>
              </a:extLst>
            </p:cNvPr>
            <p:cNvSpPr/>
            <p:nvPr/>
          </p:nvSpPr>
          <p:spPr>
            <a:xfrm>
              <a:off x="2128045" y="419094"/>
              <a:ext cx="6660515" cy="6045200"/>
            </a:xfrm>
            <a:custGeom>
              <a:avLst/>
              <a:gdLst/>
              <a:ahLst/>
              <a:cxnLst/>
              <a:rect l="l" t="t" r="r" b="b"/>
              <a:pathLst>
                <a:path w="6660515" h="6045200">
                  <a:moveTo>
                    <a:pt x="6660006" y="0"/>
                  </a:moveTo>
                  <a:lnTo>
                    <a:pt x="0" y="6044606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35">
              <a:extLst>
                <a:ext uri="{FF2B5EF4-FFF2-40B4-BE49-F238E27FC236}">
                  <a16:creationId xmlns:a16="http://schemas.microsoft.com/office/drawing/2014/main" id="{8C412297-74F6-47B5-92D4-41CE6CDAE942}"/>
                </a:ext>
              </a:extLst>
            </p:cNvPr>
            <p:cNvSpPr/>
            <p:nvPr/>
          </p:nvSpPr>
          <p:spPr>
            <a:xfrm>
              <a:off x="2128045" y="419094"/>
              <a:ext cx="6768465" cy="6142990"/>
            </a:xfrm>
            <a:custGeom>
              <a:avLst/>
              <a:gdLst/>
              <a:ahLst/>
              <a:cxnLst/>
              <a:rect l="l" t="t" r="r" b="b"/>
              <a:pathLst>
                <a:path w="6768465" h="6142990">
                  <a:moveTo>
                    <a:pt x="6768006" y="0"/>
                  </a:moveTo>
                  <a:lnTo>
                    <a:pt x="0" y="6142626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36">
              <a:extLst>
                <a:ext uri="{FF2B5EF4-FFF2-40B4-BE49-F238E27FC236}">
                  <a16:creationId xmlns:a16="http://schemas.microsoft.com/office/drawing/2014/main" id="{F8664C38-EC21-4199-9792-D995C2EA958E}"/>
                </a:ext>
              </a:extLst>
            </p:cNvPr>
            <p:cNvSpPr/>
            <p:nvPr/>
          </p:nvSpPr>
          <p:spPr>
            <a:xfrm>
              <a:off x="2128045" y="419094"/>
              <a:ext cx="6876415" cy="6240780"/>
            </a:xfrm>
            <a:custGeom>
              <a:avLst/>
              <a:gdLst/>
              <a:ahLst/>
              <a:cxnLst/>
              <a:rect l="l" t="t" r="r" b="b"/>
              <a:pathLst>
                <a:path w="6876415" h="6240780">
                  <a:moveTo>
                    <a:pt x="6876007" y="0"/>
                  </a:moveTo>
                  <a:lnTo>
                    <a:pt x="0" y="6240648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37">
              <a:extLst>
                <a:ext uri="{FF2B5EF4-FFF2-40B4-BE49-F238E27FC236}">
                  <a16:creationId xmlns:a16="http://schemas.microsoft.com/office/drawing/2014/main" id="{A019F1A8-8542-4BBA-9C3C-5B61C8948F45}"/>
                </a:ext>
              </a:extLst>
            </p:cNvPr>
            <p:cNvSpPr/>
            <p:nvPr/>
          </p:nvSpPr>
          <p:spPr>
            <a:xfrm>
              <a:off x="2128045" y="419095"/>
              <a:ext cx="6984365" cy="6339205"/>
            </a:xfrm>
            <a:custGeom>
              <a:avLst/>
              <a:gdLst/>
              <a:ahLst/>
              <a:cxnLst/>
              <a:rect l="l" t="t" r="r" b="b"/>
              <a:pathLst>
                <a:path w="6984365" h="6339205">
                  <a:moveTo>
                    <a:pt x="6984007" y="0"/>
                  </a:moveTo>
                  <a:lnTo>
                    <a:pt x="0" y="6338668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38">
              <a:extLst>
                <a:ext uri="{FF2B5EF4-FFF2-40B4-BE49-F238E27FC236}">
                  <a16:creationId xmlns:a16="http://schemas.microsoft.com/office/drawing/2014/main" id="{08B7E67C-1FB8-49D3-B8F8-2F00CCC7F269}"/>
                </a:ext>
              </a:extLst>
            </p:cNvPr>
            <p:cNvSpPr/>
            <p:nvPr/>
          </p:nvSpPr>
          <p:spPr>
            <a:xfrm>
              <a:off x="2128045" y="419095"/>
              <a:ext cx="7092315" cy="6436995"/>
            </a:xfrm>
            <a:custGeom>
              <a:avLst/>
              <a:gdLst/>
              <a:ahLst/>
              <a:cxnLst/>
              <a:rect l="l" t="t" r="r" b="b"/>
              <a:pathLst>
                <a:path w="7092315" h="6436995">
                  <a:moveTo>
                    <a:pt x="7092007" y="0"/>
                  </a:moveTo>
                  <a:lnTo>
                    <a:pt x="0" y="6436689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39">
              <a:extLst>
                <a:ext uri="{FF2B5EF4-FFF2-40B4-BE49-F238E27FC236}">
                  <a16:creationId xmlns:a16="http://schemas.microsoft.com/office/drawing/2014/main" id="{56E3331A-73A1-460D-BB11-238B890DD1D7}"/>
                </a:ext>
              </a:extLst>
            </p:cNvPr>
            <p:cNvSpPr/>
            <p:nvPr/>
          </p:nvSpPr>
          <p:spPr>
            <a:xfrm>
              <a:off x="2128045" y="419094"/>
              <a:ext cx="7200265" cy="6534784"/>
            </a:xfrm>
            <a:custGeom>
              <a:avLst/>
              <a:gdLst/>
              <a:ahLst/>
              <a:cxnLst/>
              <a:rect l="l" t="t" r="r" b="b"/>
              <a:pathLst>
                <a:path w="7200265" h="6534784">
                  <a:moveTo>
                    <a:pt x="7200007" y="0"/>
                  </a:moveTo>
                  <a:lnTo>
                    <a:pt x="0" y="6534709"/>
                  </a:lnTo>
                </a:path>
              </a:pathLst>
            </a:custGeom>
            <a:ln w="12699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40">
              <a:extLst>
                <a:ext uri="{FF2B5EF4-FFF2-40B4-BE49-F238E27FC236}">
                  <a16:creationId xmlns:a16="http://schemas.microsoft.com/office/drawing/2014/main" id="{2A0DFF8C-3A56-43E4-ADA3-D145E9C8C08A}"/>
                </a:ext>
              </a:extLst>
            </p:cNvPr>
            <p:cNvSpPr/>
            <p:nvPr/>
          </p:nvSpPr>
          <p:spPr>
            <a:xfrm>
              <a:off x="2128045" y="419095"/>
              <a:ext cx="7308215" cy="6633209"/>
            </a:xfrm>
            <a:custGeom>
              <a:avLst/>
              <a:gdLst/>
              <a:ahLst/>
              <a:cxnLst/>
              <a:rect l="l" t="t" r="r" b="b"/>
              <a:pathLst>
                <a:path w="7308215" h="6633209">
                  <a:moveTo>
                    <a:pt x="7308008" y="0"/>
                  </a:moveTo>
                  <a:lnTo>
                    <a:pt x="0" y="6632731"/>
                  </a:lnTo>
                </a:path>
              </a:pathLst>
            </a:custGeom>
            <a:ln w="12699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41">
              <a:extLst>
                <a:ext uri="{FF2B5EF4-FFF2-40B4-BE49-F238E27FC236}">
                  <a16:creationId xmlns:a16="http://schemas.microsoft.com/office/drawing/2014/main" id="{ED5BA82C-ECAB-4E2F-BAA4-3554D8DE51C9}"/>
                </a:ext>
              </a:extLst>
            </p:cNvPr>
            <p:cNvSpPr/>
            <p:nvPr/>
          </p:nvSpPr>
          <p:spPr>
            <a:xfrm>
              <a:off x="2128045" y="419094"/>
              <a:ext cx="7416165" cy="6731000"/>
            </a:xfrm>
            <a:custGeom>
              <a:avLst/>
              <a:gdLst/>
              <a:ahLst/>
              <a:cxnLst/>
              <a:rect l="l" t="t" r="r" b="b"/>
              <a:pathLst>
                <a:path w="7416165" h="6731000">
                  <a:moveTo>
                    <a:pt x="7416007" y="0"/>
                  </a:moveTo>
                  <a:lnTo>
                    <a:pt x="0" y="6730751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42">
              <a:extLst>
                <a:ext uri="{FF2B5EF4-FFF2-40B4-BE49-F238E27FC236}">
                  <a16:creationId xmlns:a16="http://schemas.microsoft.com/office/drawing/2014/main" id="{E6BC3A5B-0DE8-47BC-837F-530FA9502CC6}"/>
                </a:ext>
              </a:extLst>
            </p:cNvPr>
            <p:cNvSpPr/>
            <p:nvPr/>
          </p:nvSpPr>
          <p:spPr>
            <a:xfrm>
              <a:off x="2128045" y="419094"/>
              <a:ext cx="7524115" cy="6828790"/>
            </a:xfrm>
            <a:custGeom>
              <a:avLst/>
              <a:gdLst/>
              <a:ahLst/>
              <a:cxnLst/>
              <a:rect l="l" t="t" r="r" b="b"/>
              <a:pathLst>
                <a:path w="7524115" h="6828790">
                  <a:moveTo>
                    <a:pt x="7524007" y="0"/>
                  </a:moveTo>
                  <a:lnTo>
                    <a:pt x="0" y="6828771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43">
              <a:extLst>
                <a:ext uri="{FF2B5EF4-FFF2-40B4-BE49-F238E27FC236}">
                  <a16:creationId xmlns:a16="http://schemas.microsoft.com/office/drawing/2014/main" id="{A639A0AD-F242-43E4-9B7B-9B3F670686A1}"/>
                </a:ext>
              </a:extLst>
            </p:cNvPr>
            <p:cNvSpPr/>
            <p:nvPr/>
          </p:nvSpPr>
          <p:spPr>
            <a:xfrm>
              <a:off x="2128045" y="419095"/>
              <a:ext cx="7632065" cy="6927215"/>
            </a:xfrm>
            <a:custGeom>
              <a:avLst/>
              <a:gdLst/>
              <a:ahLst/>
              <a:cxnLst/>
              <a:rect l="l" t="t" r="r" b="b"/>
              <a:pathLst>
                <a:path w="7632065" h="6927215">
                  <a:moveTo>
                    <a:pt x="7632006" y="0"/>
                  </a:moveTo>
                  <a:lnTo>
                    <a:pt x="0" y="6926791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44">
              <a:extLst>
                <a:ext uri="{FF2B5EF4-FFF2-40B4-BE49-F238E27FC236}">
                  <a16:creationId xmlns:a16="http://schemas.microsoft.com/office/drawing/2014/main" id="{7E07048E-3CDE-4B00-ABEB-2AE5C7D89D6A}"/>
                </a:ext>
              </a:extLst>
            </p:cNvPr>
            <p:cNvSpPr/>
            <p:nvPr/>
          </p:nvSpPr>
          <p:spPr>
            <a:xfrm>
              <a:off x="2212288" y="451776"/>
              <a:ext cx="7620000" cy="6915784"/>
            </a:xfrm>
            <a:custGeom>
              <a:avLst/>
              <a:gdLst/>
              <a:ahLst/>
              <a:cxnLst/>
              <a:rect l="l" t="t" r="r" b="b"/>
              <a:pathLst>
                <a:path w="7620000" h="6915784">
                  <a:moveTo>
                    <a:pt x="7619753" y="0"/>
                  </a:moveTo>
                  <a:lnTo>
                    <a:pt x="0" y="6915670"/>
                  </a:lnTo>
                </a:path>
              </a:pathLst>
            </a:custGeom>
            <a:ln w="12699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45">
              <a:extLst>
                <a:ext uri="{FF2B5EF4-FFF2-40B4-BE49-F238E27FC236}">
                  <a16:creationId xmlns:a16="http://schemas.microsoft.com/office/drawing/2014/main" id="{6FB9C45A-49A8-4632-8A43-AE86CF6E8DA4}"/>
                </a:ext>
              </a:extLst>
            </p:cNvPr>
            <p:cNvSpPr/>
            <p:nvPr/>
          </p:nvSpPr>
          <p:spPr>
            <a:xfrm>
              <a:off x="2320287" y="549797"/>
              <a:ext cx="7512050" cy="6817995"/>
            </a:xfrm>
            <a:custGeom>
              <a:avLst/>
              <a:gdLst/>
              <a:ahLst/>
              <a:cxnLst/>
              <a:rect l="l" t="t" r="r" b="b"/>
              <a:pathLst>
                <a:path w="7512050" h="6817995">
                  <a:moveTo>
                    <a:pt x="7511753" y="0"/>
                  </a:moveTo>
                  <a:lnTo>
                    <a:pt x="0" y="6817650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46">
              <a:extLst>
                <a:ext uri="{FF2B5EF4-FFF2-40B4-BE49-F238E27FC236}">
                  <a16:creationId xmlns:a16="http://schemas.microsoft.com/office/drawing/2014/main" id="{86A1D027-5CBB-4E5D-90C3-B61364DB9F16}"/>
                </a:ext>
              </a:extLst>
            </p:cNvPr>
            <p:cNvSpPr/>
            <p:nvPr/>
          </p:nvSpPr>
          <p:spPr>
            <a:xfrm>
              <a:off x="2428288" y="647818"/>
              <a:ext cx="7404100" cy="6720205"/>
            </a:xfrm>
            <a:custGeom>
              <a:avLst/>
              <a:gdLst/>
              <a:ahLst/>
              <a:cxnLst/>
              <a:rect l="l" t="t" r="r" b="b"/>
              <a:pathLst>
                <a:path w="7404100" h="6720205">
                  <a:moveTo>
                    <a:pt x="7403753" y="0"/>
                  </a:moveTo>
                  <a:lnTo>
                    <a:pt x="0" y="6719629"/>
                  </a:lnTo>
                </a:path>
              </a:pathLst>
            </a:custGeom>
            <a:ln w="12699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47">
              <a:extLst>
                <a:ext uri="{FF2B5EF4-FFF2-40B4-BE49-F238E27FC236}">
                  <a16:creationId xmlns:a16="http://schemas.microsoft.com/office/drawing/2014/main" id="{BFE2917B-6FE6-4336-AF7D-B7FB4430B242}"/>
                </a:ext>
              </a:extLst>
            </p:cNvPr>
            <p:cNvSpPr/>
            <p:nvPr/>
          </p:nvSpPr>
          <p:spPr>
            <a:xfrm>
              <a:off x="2536288" y="745837"/>
              <a:ext cx="7296150" cy="6621780"/>
            </a:xfrm>
            <a:custGeom>
              <a:avLst/>
              <a:gdLst/>
              <a:ahLst/>
              <a:cxnLst/>
              <a:rect l="l" t="t" r="r" b="b"/>
              <a:pathLst>
                <a:path w="7296150" h="6621780">
                  <a:moveTo>
                    <a:pt x="7295753" y="0"/>
                  </a:moveTo>
                  <a:lnTo>
                    <a:pt x="0" y="6621609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48">
              <a:extLst>
                <a:ext uri="{FF2B5EF4-FFF2-40B4-BE49-F238E27FC236}">
                  <a16:creationId xmlns:a16="http://schemas.microsoft.com/office/drawing/2014/main" id="{A68C50E3-80C7-4CA4-A281-5FBBF4BFFD5B}"/>
                </a:ext>
              </a:extLst>
            </p:cNvPr>
            <p:cNvSpPr/>
            <p:nvPr/>
          </p:nvSpPr>
          <p:spPr>
            <a:xfrm>
              <a:off x="2644287" y="843857"/>
              <a:ext cx="7188200" cy="6523990"/>
            </a:xfrm>
            <a:custGeom>
              <a:avLst/>
              <a:gdLst/>
              <a:ahLst/>
              <a:cxnLst/>
              <a:rect l="l" t="t" r="r" b="b"/>
              <a:pathLst>
                <a:path w="7188200" h="6523990">
                  <a:moveTo>
                    <a:pt x="7187753" y="0"/>
                  </a:moveTo>
                  <a:lnTo>
                    <a:pt x="0" y="6523588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49">
              <a:extLst>
                <a:ext uri="{FF2B5EF4-FFF2-40B4-BE49-F238E27FC236}">
                  <a16:creationId xmlns:a16="http://schemas.microsoft.com/office/drawing/2014/main" id="{B06F26CE-0D25-4DA8-9FF7-00F38BE37AD8}"/>
                </a:ext>
              </a:extLst>
            </p:cNvPr>
            <p:cNvSpPr/>
            <p:nvPr/>
          </p:nvSpPr>
          <p:spPr>
            <a:xfrm>
              <a:off x="2752288" y="941880"/>
              <a:ext cx="7080250" cy="6425565"/>
            </a:xfrm>
            <a:custGeom>
              <a:avLst/>
              <a:gdLst/>
              <a:ahLst/>
              <a:cxnLst/>
              <a:rect l="l" t="t" r="r" b="b"/>
              <a:pathLst>
                <a:path w="7080250" h="6425565">
                  <a:moveTo>
                    <a:pt x="7079752" y="0"/>
                  </a:moveTo>
                  <a:lnTo>
                    <a:pt x="0" y="6425567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50">
              <a:extLst>
                <a:ext uri="{FF2B5EF4-FFF2-40B4-BE49-F238E27FC236}">
                  <a16:creationId xmlns:a16="http://schemas.microsoft.com/office/drawing/2014/main" id="{8D4D5846-4199-44D8-867A-72688BAF2C58}"/>
                </a:ext>
              </a:extLst>
            </p:cNvPr>
            <p:cNvSpPr/>
            <p:nvPr/>
          </p:nvSpPr>
          <p:spPr>
            <a:xfrm>
              <a:off x="2860288" y="1039900"/>
              <a:ext cx="6972300" cy="6327775"/>
            </a:xfrm>
            <a:custGeom>
              <a:avLst/>
              <a:gdLst/>
              <a:ahLst/>
              <a:cxnLst/>
              <a:rect l="l" t="t" r="r" b="b"/>
              <a:pathLst>
                <a:path w="6972300" h="6327775">
                  <a:moveTo>
                    <a:pt x="6971753" y="0"/>
                  </a:moveTo>
                  <a:lnTo>
                    <a:pt x="0" y="6327547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51">
              <a:extLst>
                <a:ext uri="{FF2B5EF4-FFF2-40B4-BE49-F238E27FC236}">
                  <a16:creationId xmlns:a16="http://schemas.microsoft.com/office/drawing/2014/main" id="{921A3AFD-FE00-4A5D-9638-563DDE3F9269}"/>
                </a:ext>
              </a:extLst>
            </p:cNvPr>
            <p:cNvSpPr/>
            <p:nvPr/>
          </p:nvSpPr>
          <p:spPr>
            <a:xfrm>
              <a:off x="2968287" y="1137920"/>
              <a:ext cx="6864350" cy="6229985"/>
            </a:xfrm>
            <a:custGeom>
              <a:avLst/>
              <a:gdLst/>
              <a:ahLst/>
              <a:cxnLst/>
              <a:rect l="l" t="t" r="r" b="b"/>
              <a:pathLst>
                <a:path w="6864350" h="6229984">
                  <a:moveTo>
                    <a:pt x="6863753" y="0"/>
                  </a:moveTo>
                  <a:lnTo>
                    <a:pt x="0" y="6229526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52">
              <a:extLst>
                <a:ext uri="{FF2B5EF4-FFF2-40B4-BE49-F238E27FC236}">
                  <a16:creationId xmlns:a16="http://schemas.microsoft.com/office/drawing/2014/main" id="{A696F913-E08A-4683-8B92-EEB28B5EEE17}"/>
                </a:ext>
              </a:extLst>
            </p:cNvPr>
            <p:cNvSpPr/>
            <p:nvPr/>
          </p:nvSpPr>
          <p:spPr>
            <a:xfrm>
              <a:off x="3076289" y="1235940"/>
              <a:ext cx="6755765" cy="6131560"/>
            </a:xfrm>
            <a:custGeom>
              <a:avLst/>
              <a:gdLst/>
              <a:ahLst/>
              <a:cxnLst/>
              <a:rect l="l" t="t" r="r" b="b"/>
              <a:pathLst>
                <a:path w="6755765" h="6131559">
                  <a:moveTo>
                    <a:pt x="6755753" y="0"/>
                  </a:moveTo>
                  <a:lnTo>
                    <a:pt x="0" y="6131506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53">
              <a:extLst>
                <a:ext uri="{FF2B5EF4-FFF2-40B4-BE49-F238E27FC236}">
                  <a16:creationId xmlns:a16="http://schemas.microsoft.com/office/drawing/2014/main" id="{358A03D5-EEAC-4C8F-8685-A6B487F5CA49}"/>
                </a:ext>
              </a:extLst>
            </p:cNvPr>
            <p:cNvSpPr/>
            <p:nvPr/>
          </p:nvSpPr>
          <p:spPr>
            <a:xfrm>
              <a:off x="3184288" y="1333960"/>
              <a:ext cx="6647815" cy="6033770"/>
            </a:xfrm>
            <a:custGeom>
              <a:avLst/>
              <a:gdLst/>
              <a:ahLst/>
              <a:cxnLst/>
              <a:rect l="l" t="t" r="r" b="b"/>
              <a:pathLst>
                <a:path w="6647815" h="6033770">
                  <a:moveTo>
                    <a:pt x="6647753" y="0"/>
                  </a:moveTo>
                  <a:lnTo>
                    <a:pt x="0" y="6033485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54">
              <a:extLst>
                <a:ext uri="{FF2B5EF4-FFF2-40B4-BE49-F238E27FC236}">
                  <a16:creationId xmlns:a16="http://schemas.microsoft.com/office/drawing/2014/main" id="{B973F442-580A-47FA-9A2C-3C798B7D51C4}"/>
                </a:ext>
              </a:extLst>
            </p:cNvPr>
            <p:cNvSpPr/>
            <p:nvPr/>
          </p:nvSpPr>
          <p:spPr>
            <a:xfrm>
              <a:off x="3292289" y="1431981"/>
              <a:ext cx="6539865" cy="5935980"/>
            </a:xfrm>
            <a:custGeom>
              <a:avLst/>
              <a:gdLst/>
              <a:ahLst/>
              <a:cxnLst/>
              <a:rect l="l" t="t" r="r" b="b"/>
              <a:pathLst>
                <a:path w="6539865" h="5935980">
                  <a:moveTo>
                    <a:pt x="6539753" y="0"/>
                  </a:moveTo>
                  <a:lnTo>
                    <a:pt x="0" y="5935464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55">
              <a:extLst>
                <a:ext uri="{FF2B5EF4-FFF2-40B4-BE49-F238E27FC236}">
                  <a16:creationId xmlns:a16="http://schemas.microsoft.com/office/drawing/2014/main" id="{4444BCE3-FB7B-4C0E-9099-8123557CA48A}"/>
                </a:ext>
              </a:extLst>
            </p:cNvPr>
            <p:cNvSpPr/>
            <p:nvPr/>
          </p:nvSpPr>
          <p:spPr>
            <a:xfrm>
              <a:off x="3400289" y="1530002"/>
              <a:ext cx="6431915" cy="5837555"/>
            </a:xfrm>
            <a:custGeom>
              <a:avLst/>
              <a:gdLst/>
              <a:ahLst/>
              <a:cxnLst/>
              <a:rect l="l" t="t" r="r" b="b"/>
              <a:pathLst>
                <a:path w="6431915" h="5837555">
                  <a:moveTo>
                    <a:pt x="6431753" y="0"/>
                  </a:moveTo>
                  <a:lnTo>
                    <a:pt x="0" y="5837444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56">
              <a:extLst>
                <a:ext uri="{FF2B5EF4-FFF2-40B4-BE49-F238E27FC236}">
                  <a16:creationId xmlns:a16="http://schemas.microsoft.com/office/drawing/2014/main" id="{58D20D8F-ADC8-48CB-8CFB-6BD58388FED1}"/>
                </a:ext>
              </a:extLst>
            </p:cNvPr>
            <p:cNvSpPr/>
            <p:nvPr/>
          </p:nvSpPr>
          <p:spPr>
            <a:xfrm>
              <a:off x="3508288" y="1628023"/>
              <a:ext cx="6323965" cy="5739765"/>
            </a:xfrm>
            <a:custGeom>
              <a:avLst/>
              <a:gdLst/>
              <a:ahLst/>
              <a:cxnLst/>
              <a:rect l="l" t="t" r="r" b="b"/>
              <a:pathLst>
                <a:path w="6323965" h="5739765">
                  <a:moveTo>
                    <a:pt x="6323753" y="0"/>
                  </a:moveTo>
                  <a:lnTo>
                    <a:pt x="0" y="5739424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57">
              <a:extLst>
                <a:ext uri="{FF2B5EF4-FFF2-40B4-BE49-F238E27FC236}">
                  <a16:creationId xmlns:a16="http://schemas.microsoft.com/office/drawing/2014/main" id="{4723B92E-0DC7-46AA-B107-357439BCB271}"/>
                </a:ext>
              </a:extLst>
            </p:cNvPr>
            <p:cNvSpPr/>
            <p:nvPr/>
          </p:nvSpPr>
          <p:spPr>
            <a:xfrm>
              <a:off x="3616288" y="1726043"/>
              <a:ext cx="6216015" cy="5641975"/>
            </a:xfrm>
            <a:custGeom>
              <a:avLst/>
              <a:gdLst/>
              <a:ahLst/>
              <a:cxnLst/>
              <a:rect l="l" t="t" r="r" b="b"/>
              <a:pathLst>
                <a:path w="6216015" h="5641975">
                  <a:moveTo>
                    <a:pt x="6215754" y="0"/>
                  </a:moveTo>
                  <a:lnTo>
                    <a:pt x="0" y="5641404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58">
              <a:extLst>
                <a:ext uri="{FF2B5EF4-FFF2-40B4-BE49-F238E27FC236}">
                  <a16:creationId xmlns:a16="http://schemas.microsoft.com/office/drawing/2014/main" id="{91AC3ECD-DDDD-4DBD-A24A-37CDF57D2B72}"/>
                </a:ext>
              </a:extLst>
            </p:cNvPr>
            <p:cNvSpPr/>
            <p:nvPr/>
          </p:nvSpPr>
          <p:spPr>
            <a:xfrm>
              <a:off x="3724289" y="1824064"/>
              <a:ext cx="6108065" cy="5543550"/>
            </a:xfrm>
            <a:custGeom>
              <a:avLst/>
              <a:gdLst/>
              <a:ahLst/>
              <a:cxnLst/>
              <a:rect l="l" t="t" r="r" b="b"/>
              <a:pathLst>
                <a:path w="6108065" h="5543550">
                  <a:moveTo>
                    <a:pt x="6107753" y="0"/>
                  </a:moveTo>
                  <a:lnTo>
                    <a:pt x="0" y="5543382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59">
              <a:extLst>
                <a:ext uri="{FF2B5EF4-FFF2-40B4-BE49-F238E27FC236}">
                  <a16:creationId xmlns:a16="http://schemas.microsoft.com/office/drawing/2014/main" id="{AB2738C9-F45E-471A-AA1F-90D4235C0BBE}"/>
                </a:ext>
              </a:extLst>
            </p:cNvPr>
            <p:cNvSpPr/>
            <p:nvPr/>
          </p:nvSpPr>
          <p:spPr>
            <a:xfrm>
              <a:off x="3832288" y="1922084"/>
              <a:ext cx="6000115" cy="5445760"/>
            </a:xfrm>
            <a:custGeom>
              <a:avLst/>
              <a:gdLst/>
              <a:ahLst/>
              <a:cxnLst/>
              <a:rect l="l" t="t" r="r" b="b"/>
              <a:pathLst>
                <a:path w="6000115" h="5445759">
                  <a:moveTo>
                    <a:pt x="5999753" y="0"/>
                  </a:moveTo>
                  <a:lnTo>
                    <a:pt x="0" y="5445362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60">
              <a:extLst>
                <a:ext uri="{FF2B5EF4-FFF2-40B4-BE49-F238E27FC236}">
                  <a16:creationId xmlns:a16="http://schemas.microsoft.com/office/drawing/2014/main" id="{B1FC80BE-DE1E-4DC0-8451-F8901C4C44B3}"/>
                </a:ext>
              </a:extLst>
            </p:cNvPr>
            <p:cNvSpPr/>
            <p:nvPr/>
          </p:nvSpPr>
          <p:spPr>
            <a:xfrm>
              <a:off x="3940289" y="2020105"/>
              <a:ext cx="5892165" cy="5347335"/>
            </a:xfrm>
            <a:custGeom>
              <a:avLst/>
              <a:gdLst/>
              <a:ahLst/>
              <a:cxnLst/>
              <a:rect l="l" t="t" r="r" b="b"/>
              <a:pathLst>
                <a:path w="5892165" h="5347334">
                  <a:moveTo>
                    <a:pt x="5891753" y="0"/>
                  </a:moveTo>
                  <a:lnTo>
                    <a:pt x="0" y="5347341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61">
              <a:extLst>
                <a:ext uri="{FF2B5EF4-FFF2-40B4-BE49-F238E27FC236}">
                  <a16:creationId xmlns:a16="http://schemas.microsoft.com/office/drawing/2014/main" id="{7E0B758A-252E-4F23-AB96-6919063DC338}"/>
                </a:ext>
              </a:extLst>
            </p:cNvPr>
            <p:cNvSpPr/>
            <p:nvPr/>
          </p:nvSpPr>
          <p:spPr>
            <a:xfrm>
              <a:off x="4048289" y="2118126"/>
              <a:ext cx="5784215" cy="5249545"/>
            </a:xfrm>
            <a:custGeom>
              <a:avLst/>
              <a:gdLst/>
              <a:ahLst/>
              <a:cxnLst/>
              <a:rect l="l" t="t" r="r" b="b"/>
              <a:pathLst>
                <a:path w="5784215" h="5249545">
                  <a:moveTo>
                    <a:pt x="5783753" y="0"/>
                  </a:moveTo>
                  <a:lnTo>
                    <a:pt x="0" y="5249321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62">
              <a:extLst>
                <a:ext uri="{FF2B5EF4-FFF2-40B4-BE49-F238E27FC236}">
                  <a16:creationId xmlns:a16="http://schemas.microsoft.com/office/drawing/2014/main" id="{02DD794E-6E6A-49D6-A4FC-EB96FB0E6410}"/>
                </a:ext>
              </a:extLst>
            </p:cNvPr>
            <p:cNvSpPr/>
            <p:nvPr/>
          </p:nvSpPr>
          <p:spPr>
            <a:xfrm>
              <a:off x="4156289" y="2216147"/>
              <a:ext cx="5676265" cy="5151755"/>
            </a:xfrm>
            <a:custGeom>
              <a:avLst/>
              <a:gdLst/>
              <a:ahLst/>
              <a:cxnLst/>
              <a:rect l="l" t="t" r="r" b="b"/>
              <a:pathLst>
                <a:path w="5676265" h="5151755">
                  <a:moveTo>
                    <a:pt x="5675752" y="0"/>
                  </a:moveTo>
                  <a:lnTo>
                    <a:pt x="0" y="5151299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63">
              <a:extLst>
                <a:ext uri="{FF2B5EF4-FFF2-40B4-BE49-F238E27FC236}">
                  <a16:creationId xmlns:a16="http://schemas.microsoft.com/office/drawing/2014/main" id="{C0A06A5C-5454-45FD-8073-620F8DEE93A1}"/>
                </a:ext>
              </a:extLst>
            </p:cNvPr>
            <p:cNvSpPr/>
            <p:nvPr/>
          </p:nvSpPr>
          <p:spPr>
            <a:xfrm>
              <a:off x="4264289" y="2314166"/>
              <a:ext cx="5568315" cy="5053330"/>
            </a:xfrm>
            <a:custGeom>
              <a:avLst/>
              <a:gdLst/>
              <a:ahLst/>
              <a:cxnLst/>
              <a:rect l="l" t="t" r="r" b="b"/>
              <a:pathLst>
                <a:path w="5568315" h="5053330">
                  <a:moveTo>
                    <a:pt x="5567753" y="0"/>
                  </a:moveTo>
                  <a:lnTo>
                    <a:pt x="0" y="5053280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64">
              <a:extLst>
                <a:ext uri="{FF2B5EF4-FFF2-40B4-BE49-F238E27FC236}">
                  <a16:creationId xmlns:a16="http://schemas.microsoft.com/office/drawing/2014/main" id="{110B365F-A805-42B3-A9CE-C15800FE48BF}"/>
                </a:ext>
              </a:extLst>
            </p:cNvPr>
            <p:cNvSpPr/>
            <p:nvPr/>
          </p:nvSpPr>
          <p:spPr>
            <a:xfrm>
              <a:off x="4372288" y="2412186"/>
              <a:ext cx="5460365" cy="4955540"/>
            </a:xfrm>
            <a:custGeom>
              <a:avLst/>
              <a:gdLst/>
              <a:ahLst/>
              <a:cxnLst/>
              <a:rect l="l" t="t" r="r" b="b"/>
              <a:pathLst>
                <a:path w="5460365" h="4955540">
                  <a:moveTo>
                    <a:pt x="5459753" y="0"/>
                  </a:moveTo>
                  <a:lnTo>
                    <a:pt x="0" y="4955260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65">
              <a:extLst>
                <a:ext uri="{FF2B5EF4-FFF2-40B4-BE49-F238E27FC236}">
                  <a16:creationId xmlns:a16="http://schemas.microsoft.com/office/drawing/2014/main" id="{4AB4B3FB-2520-4C43-8E91-78D8CDD2AC86}"/>
                </a:ext>
              </a:extLst>
            </p:cNvPr>
            <p:cNvSpPr/>
            <p:nvPr/>
          </p:nvSpPr>
          <p:spPr>
            <a:xfrm>
              <a:off x="4480287" y="2510206"/>
              <a:ext cx="5351780" cy="4857750"/>
            </a:xfrm>
            <a:custGeom>
              <a:avLst/>
              <a:gdLst/>
              <a:ahLst/>
              <a:cxnLst/>
              <a:rect l="l" t="t" r="r" b="b"/>
              <a:pathLst>
                <a:path w="5351780" h="4857750">
                  <a:moveTo>
                    <a:pt x="5351754" y="0"/>
                  </a:moveTo>
                  <a:lnTo>
                    <a:pt x="0" y="4857239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66">
              <a:extLst>
                <a:ext uri="{FF2B5EF4-FFF2-40B4-BE49-F238E27FC236}">
                  <a16:creationId xmlns:a16="http://schemas.microsoft.com/office/drawing/2014/main" id="{4EE8DAA7-A69E-4F0D-AE96-CB59BB33BE57}"/>
                </a:ext>
              </a:extLst>
            </p:cNvPr>
            <p:cNvSpPr/>
            <p:nvPr/>
          </p:nvSpPr>
          <p:spPr>
            <a:xfrm>
              <a:off x="4588288" y="2608229"/>
              <a:ext cx="5243830" cy="4759325"/>
            </a:xfrm>
            <a:custGeom>
              <a:avLst/>
              <a:gdLst/>
              <a:ahLst/>
              <a:cxnLst/>
              <a:rect l="l" t="t" r="r" b="b"/>
              <a:pathLst>
                <a:path w="5243830" h="4759325">
                  <a:moveTo>
                    <a:pt x="5243753" y="0"/>
                  </a:moveTo>
                  <a:lnTo>
                    <a:pt x="0" y="4759218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67">
              <a:extLst>
                <a:ext uri="{FF2B5EF4-FFF2-40B4-BE49-F238E27FC236}">
                  <a16:creationId xmlns:a16="http://schemas.microsoft.com/office/drawing/2014/main" id="{BE382131-2D68-4105-AFC6-43A955C6F048}"/>
                </a:ext>
              </a:extLst>
            </p:cNvPr>
            <p:cNvSpPr/>
            <p:nvPr/>
          </p:nvSpPr>
          <p:spPr>
            <a:xfrm>
              <a:off x="4696287" y="2706249"/>
              <a:ext cx="5135880" cy="4661535"/>
            </a:xfrm>
            <a:custGeom>
              <a:avLst/>
              <a:gdLst/>
              <a:ahLst/>
              <a:cxnLst/>
              <a:rect l="l" t="t" r="r" b="b"/>
              <a:pathLst>
                <a:path w="5135880" h="4661534">
                  <a:moveTo>
                    <a:pt x="5135753" y="0"/>
                  </a:moveTo>
                  <a:lnTo>
                    <a:pt x="0" y="4661198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68">
              <a:extLst>
                <a:ext uri="{FF2B5EF4-FFF2-40B4-BE49-F238E27FC236}">
                  <a16:creationId xmlns:a16="http://schemas.microsoft.com/office/drawing/2014/main" id="{09E567C0-7A22-4954-947B-2E7F09FC9896}"/>
                </a:ext>
              </a:extLst>
            </p:cNvPr>
            <p:cNvSpPr/>
            <p:nvPr/>
          </p:nvSpPr>
          <p:spPr>
            <a:xfrm>
              <a:off x="4804288" y="2804270"/>
              <a:ext cx="5027930" cy="4563745"/>
            </a:xfrm>
            <a:custGeom>
              <a:avLst/>
              <a:gdLst/>
              <a:ahLst/>
              <a:cxnLst/>
              <a:rect l="l" t="t" r="r" b="b"/>
              <a:pathLst>
                <a:path w="5027930" h="4563745">
                  <a:moveTo>
                    <a:pt x="5027753" y="0"/>
                  </a:moveTo>
                  <a:lnTo>
                    <a:pt x="0" y="4563177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69">
              <a:extLst>
                <a:ext uri="{FF2B5EF4-FFF2-40B4-BE49-F238E27FC236}">
                  <a16:creationId xmlns:a16="http://schemas.microsoft.com/office/drawing/2014/main" id="{6D908A3B-4DD2-4F4E-B616-343226B1950C}"/>
                </a:ext>
              </a:extLst>
            </p:cNvPr>
            <p:cNvSpPr/>
            <p:nvPr/>
          </p:nvSpPr>
          <p:spPr>
            <a:xfrm>
              <a:off x="4912288" y="2902289"/>
              <a:ext cx="4919980" cy="4465320"/>
            </a:xfrm>
            <a:custGeom>
              <a:avLst/>
              <a:gdLst/>
              <a:ahLst/>
              <a:cxnLst/>
              <a:rect l="l" t="t" r="r" b="b"/>
              <a:pathLst>
                <a:path w="4919980" h="4465320">
                  <a:moveTo>
                    <a:pt x="4919753" y="0"/>
                  </a:moveTo>
                  <a:lnTo>
                    <a:pt x="0" y="4465157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70">
              <a:extLst>
                <a:ext uri="{FF2B5EF4-FFF2-40B4-BE49-F238E27FC236}">
                  <a16:creationId xmlns:a16="http://schemas.microsoft.com/office/drawing/2014/main" id="{332ACF01-FE30-4F79-B5E9-17A1743EB54C}"/>
                </a:ext>
              </a:extLst>
            </p:cNvPr>
            <p:cNvSpPr/>
            <p:nvPr/>
          </p:nvSpPr>
          <p:spPr>
            <a:xfrm>
              <a:off x="5020288" y="3000311"/>
              <a:ext cx="4812030" cy="4367530"/>
            </a:xfrm>
            <a:custGeom>
              <a:avLst/>
              <a:gdLst/>
              <a:ahLst/>
              <a:cxnLst/>
              <a:rect l="l" t="t" r="r" b="b"/>
              <a:pathLst>
                <a:path w="4812030" h="4367530">
                  <a:moveTo>
                    <a:pt x="4811752" y="0"/>
                  </a:moveTo>
                  <a:lnTo>
                    <a:pt x="0" y="4367135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71">
              <a:extLst>
                <a:ext uri="{FF2B5EF4-FFF2-40B4-BE49-F238E27FC236}">
                  <a16:creationId xmlns:a16="http://schemas.microsoft.com/office/drawing/2014/main" id="{1E25A3AA-FE60-46B9-B03C-A64E35D8337F}"/>
                </a:ext>
              </a:extLst>
            </p:cNvPr>
            <p:cNvSpPr/>
            <p:nvPr/>
          </p:nvSpPr>
          <p:spPr>
            <a:xfrm>
              <a:off x="5116777" y="3112156"/>
              <a:ext cx="4704080" cy="4269105"/>
            </a:xfrm>
            <a:custGeom>
              <a:avLst/>
              <a:gdLst/>
              <a:ahLst/>
              <a:cxnLst/>
              <a:rect l="l" t="t" r="r" b="b"/>
              <a:pathLst>
                <a:path w="4704080" h="4269105">
                  <a:moveTo>
                    <a:pt x="4703753" y="0"/>
                  </a:moveTo>
                  <a:lnTo>
                    <a:pt x="0" y="4269115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72">
              <a:extLst>
                <a:ext uri="{FF2B5EF4-FFF2-40B4-BE49-F238E27FC236}">
                  <a16:creationId xmlns:a16="http://schemas.microsoft.com/office/drawing/2014/main" id="{3C6AAE08-F76E-4A81-913C-67658242A85A}"/>
                </a:ext>
              </a:extLst>
            </p:cNvPr>
            <p:cNvSpPr/>
            <p:nvPr/>
          </p:nvSpPr>
          <p:spPr>
            <a:xfrm>
              <a:off x="5236287" y="3196351"/>
              <a:ext cx="4596130" cy="4171315"/>
            </a:xfrm>
            <a:custGeom>
              <a:avLst/>
              <a:gdLst/>
              <a:ahLst/>
              <a:cxnLst/>
              <a:rect l="l" t="t" r="r" b="b"/>
              <a:pathLst>
                <a:path w="4596130" h="4171315">
                  <a:moveTo>
                    <a:pt x="4595753" y="0"/>
                  </a:moveTo>
                  <a:lnTo>
                    <a:pt x="0" y="4171095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73">
              <a:extLst>
                <a:ext uri="{FF2B5EF4-FFF2-40B4-BE49-F238E27FC236}">
                  <a16:creationId xmlns:a16="http://schemas.microsoft.com/office/drawing/2014/main" id="{9A7AA769-942D-4A08-87A5-DA26E8BB0463}"/>
                </a:ext>
              </a:extLst>
            </p:cNvPr>
            <p:cNvSpPr/>
            <p:nvPr/>
          </p:nvSpPr>
          <p:spPr>
            <a:xfrm>
              <a:off x="5344287" y="3294372"/>
              <a:ext cx="4488180" cy="4073525"/>
            </a:xfrm>
            <a:custGeom>
              <a:avLst/>
              <a:gdLst/>
              <a:ahLst/>
              <a:cxnLst/>
              <a:rect l="l" t="t" r="r" b="b"/>
              <a:pathLst>
                <a:path w="4488180" h="4073525">
                  <a:moveTo>
                    <a:pt x="4487754" y="0"/>
                  </a:moveTo>
                  <a:lnTo>
                    <a:pt x="0" y="4073075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116">
              <a:extLst>
                <a:ext uri="{FF2B5EF4-FFF2-40B4-BE49-F238E27FC236}">
                  <a16:creationId xmlns:a16="http://schemas.microsoft.com/office/drawing/2014/main" id="{38D5FBF7-63DC-4C85-90FA-4167EC53E9DB}"/>
                </a:ext>
              </a:extLst>
            </p:cNvPr>
            <p:cNvSpPr/>
            <p:nvPr/>
          </p:nvSpPr>
          <p:spPr>
            <a:xfrm>
              <a:off x="2128044" y="419095"/>
              <a:ext cx="72390" cy="65405"/>
            </a:xfrm>
            <a:custGeom>
              <a:avLst/>
              <a:gdLst/>
              <a:ahLst/>
              <a:cxnLst/>
              <a:rect l="l" t="t" r="r" b="b"/>
              <a:pathLst>
                <a:path w="72390" h="65405">
                  <a:moveTo>
                    <a:pt x="72007" y="0"/>
                  </a:moveTo>
                  <a:lnTo>
                    <a:pt x="0" y="65354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117">
              <a:extLst>
                <a:ext uri="{FF2B5EF4-FFF2-40B4-BE49-F238E27FC236}">
                  <a16:creationId xmlns:a16="http://schemas.microsoft.com/office/drawing/2014/main" id="{6077EA42-A8C3-467C-A9D8-27054F92876F}"/>
                </a:ext>
              </a:extLst>
            </p:cNvPr>
            <p:cNvSpPr/>
            <p:nvPr/>
          </p:nvSpPr>
          <p:spPr>
            <a:xfrm>
              <a:off x="2128044" y="419094"/>
              <a:ext cx="180340" cy="163830"/>
            </a:xfrm>
            <a:custGeom>
              <a:avLst/>
              <a:gdLst/>
              <a:ahLst/>
              <a:cxnLst/>
              <a:rect l="l" t="t" r="r" b="b"/>
              <a:pathLst>
                <a:path w="180340" h="163830">
                  <a:moveTo>
                    <a:pt x="180007" y="0"/>
                  </a:moveTo>
                  <a:lnTo>
                    <a:pt x="0" y="163374"/>
                  </a:lnTo>
                </a:path>
              </a:pathLst>
            </a:custGeom>
            <a:ln w="12699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118">
              <a:extLst>
                <a:ext uri="{FF2B5EF4-FFF2-40B4-BE49-F238E27FC236}">
                  <a16:creationId xmlns:a16="http://schemas.microsoft.com/office/drawing/2014/main" id="{676F084C-9545-4EB8-A4BD-941E69A63C7B}"/>
                </a:ext>
              </a:extLst>
            </p:cNvPr>
            <p:cNvSpPr/>
            <p:nvPr/>
          </p:nvSpPr>
          <p:spPr>
            <a:xfrm>
              <a:off x="2128044" y="419094"/>
              <a:ext cx="288290" cy="261620"/>
            </a:xfrm>
            <a:custGeom>
              <a:avLst/>
              <a:gdLst/>
              <a:ahLst/>
              <a:cxnLst/>
              <a:rect l="l" t="t" r="r" b="b"/>
              <a:pathLst>
                <a:path w="288290" h="261619">
                  <a:moveTo>
                    <a:pt x="288006" y="0"/>
                  </a:moveTo>
                  <a:lnTo>
                    <a:pt x="0" y="261394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119">
              <a:extLst>
                <a:ext uri="{FF2B5EF4-FFF2-40B4-BE49-F238E27FC236}">
                  <a16:creationId xmlns:a16="http://schemas.microsoft.com/office/drawing/2014/main" id="{7BDAC41F-76E4-4768-BD42-50C7F292122B}"/>
                </a:ext>
              </a:extLst>
            </p:cNvPr>
            <p:cNvSpPr/>
            <p:nvPr/>
          </p:nvSpPr>
          <p:spPr>
            <a:xfrm>
              <a:off x="2128044" y="419094"/>
              <a:ext cx="396240" cy="359410"/>
            </a:xfrm>
            <a:custGeom>
              <a:avLst/>
              <a:gdLst/>
              <a:ahLst/>
              <a:cxnLst/>
              <a:rect l="l" t="t" r="r" b="b"/>
              <a:pathLst>
                <a:path w="396240" h="359409">
                  <a:moveTo>
                    <a:pt x="396007" y="0"/>
                  </a:moveTo>
                  <a:lnTo>
                    <a:pt x="0" y="359415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120">
              <a:extLst>
                <a:ext uri="{FF2B5EF4-FFF2-40B4-BE49-F238E27FC236}">
                  <a16:creationId xmlns:a16="http://schemas.microsoft.com/office/drawing/2014/main" id="{27BAE45C-E9CC-44E9-81CD-8E8F554BC521}"/>
                </a:ext>
              </a:extLst>
            </p:cNvPr>
            <p:cNvSpPr/>
            <p:nvPr/>
          </p:nvSpPr>
          <p:spPr>
            <a:xfrm>
              <a:off x="2128044" y="419094"/>
              <a:ext cx="504190" cy="457834"/>
            </a:xfrm>
            <a:custGeom>
              <a:avLst/>
              <a:gdLst/>
              <a:ahLst/>
              <a:cxnLst/>
              <a:rect l="l" t="t" r="r" b="b"/>
              <a:pathLst>
                <a:path w="504190" h="457834">
                  <a:moveTo>
                    <a:pt x="504007" y="0"/>
                  </a:moveTo>
                  <a:lnTo>
                    <a:pt x="0" y="457435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121">
              <a:extLst>
                <a:ext uri="{FF2B5EF4-FFF2-40B4-BE49-F238E27FC236}">
                  <a16:creationId xmlns:a16="http://schemas.microsoft.com/office/drawing/2014/main" id="{D5F8A1E1-979A-4B96-B351-E8C3AD4454BD}"/>
                </a:ext>
              </a:extLst>
            </p:cNvPr>
            <p:cNvSpPr/>
            <p:nvPr/>
          </p:nvSpPr>
          <p:spPr>
            <a:xfrm>
              <a:off x="2128044" y="419095"/>
              <a:ext cx="612140" cy="555625"/>
            </a:xfrm>
            <a:custGeom>
              <a:avLst/>
              <a:gdLst/>
              <a:ahLst/>
              <a:cxnLst/>
              <a:rect l="l" t="t" r="r" b="b"/>
              <a:pathLst>
                <a:path w="612140" h="555625">
                  <a:moveTo>
                    <a:pt x="612006" y="0"/>
                  </a:moveTo>
                  <a:lnTo>
                    <a:pt x="0" y="555455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122">
              <a:extLst>
                <a:ext uri="{FF2B5EF4-FFF2-40B4-BE49-F238E27FC236}">
                  <a16:creationId xmlns:a16="http://schemas.microsoft.com/office/drawing/2014/main" id="{BD13EECA-526E-4841-8448-E82927565974}"/>
                </a:ext>
              </a:extLst>
            </p:cNvPr>
            <p:cNvSpPr/>
            <p:nvPr/>
          </p:nvSpPr>
          <p:spPr>
            <a:xfrm>
              <a:off x="2128044" y="419094"/>
              <a:ext cx="720090" cy="654050"/>
            </a:xfrm>
            <a:custGeom>
              <a:avLst/>
              <a:gdLst/>
              <a:ahLst/>
              <a:cxnLst/>
              <a:rect l="l" t="t" r="r" b="b"/>
              <a:pathLst>
                <a:path w="720090" h="654050">
                  <a:moveTo>
                    <a:pt x="720007" y="0"/>
                  </a:moveTo>
                  <a:lnTo>
                    <a:pt x="0" y="653477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123">
              <a:extLst>
                <a:ext uri="{FF2B5EF4-FFF2-40B4-BE49-F238E27FC236}">
                  <a16:creationId xmlns:a16="http://schemas.microsoft.com/office/drawing/2014/main" id="{C0C9B5A9-7481-4B07-9232-2BD3E51795EB}"/>
                </a:ext>
              </a:extLst>
            </p:cNvPr>
            <p:cNvSpPr/>
            <p:nvPr/>
          </p:nvSpPr>
          <p:spPr>
            <a:xfrm>
              <a:off x="2128044" y="419094"/>
              <a:ext cx="828040" cy="751840"/>
            </a:xfrm>
            <a:custGeom>
              <a:avLst/>
              <a:gdLst/>
              <a:ahLst/>
              <a:cxnLst/>
              <a:rect l="l" t="t" r="r" b="b"/>
              <a:pathLst>
                <a:path w="828040" h="751840">
                  <a:moveTo>
                    <a:pt x="828007" y="0"/>
                  </a:moveTo>
                  <a:lnTo>
                    <a:pt x="0" y="751497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124">
              <a:extLst>
                <a:ext uri="{FF2B5EF4-FFF2-40B4-BE49-F238E27FC236}">
                  <a16:creationId xmlns:a16="http://schemas.microsoft.com/office/drawing/2014/main" id="{D798F645-E848-4A01-8DFB-8FD3231D7238}"/>
                </a:ext>
              </a:extLst>
            </p:cNvPr>
            <p:cNvSpPr/>
            <p:nvPr/>
          </p:nvSpPr>
          <p:spPr>
            <a:xfrm>
              <a:off x="2128045" y="419094"/>
              <a:ext cx="936625" cy="849630"/>
            </a:xfrm>
            <a:custGeom>
              <a:avLst/>
              <a:gdLst/>
              <a:ahLst/>
              <a:cxnLst/>
              <a:rect l="l" t="t" r="r" b="b"/>
              <a:pathLst>
                <a:path w="936625" h="849630">
                  <a:moveTo>
                    <a:pt x="936007" y="0"/>
                  </a:moveTo>
                  <a:lnTo>
                    <a:pt x="0" y="849518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125">
              <a:extLst>
                <a:ext uri="{FF2B5EF4-FFF2-40B4-BE49-F238E27FC236}">
                  <a16:creationId xmlns:a16="http://schemas.microsoft.com/office/drawing/2014/main" id="{F56A213D-9EA2-4E89-B742-E26B5AD9DB11}"/>
                </a:ext>
              </a:extLst>
            </p:cNvPr>
            <p:cNvSpPr/>
            <p:nvPr/>
          </p:nvSpPr>
          <p:spPr>
            <a:xfrm>
              <a:off x="2128045" y="419095"/>
              <a:ext cx="1044575" cy="948055"/>
            </a:xfrm>
            <a:custGeom>
              <a:avLst/>
              <a:gdLst/>
              <a:ahLst/>
              <a:cxnLst/>
              <a:rect l="l" t="t" r="r" b="b"/>
              <a:pathLst>
                <a:path w="1044575" h="948055">
                  <a:moveTo>
                    <a:pt x="1044007" y="0"/>
                  </a:moveTo>
                  <a:lnTo>
                    <a:pt x="0" y="947538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126">
              <a:extLst>
                <a:ext uri="{FF2B5EF4-FFF2-40B4-BE49-F238E27FC236}">
                  <a16:creationId xmlns:a16="http://schemas.microsoft.com/office/drawing/2014/main" id="{83CCF30D-7578-45B7-8C0C-66FECBD52613}"/>
                </a:ext>
              </a:extLst>
            </p:cNvPr>
            <p:cNvSpPr/>
            <p:nvPr/>
          </p:nvSpPr>
          <p:spPr>
            <a:xfrm>
              <a:off x="2128045" y="419094"/>
              <a:ext cx="1152525" cy="1045844"/>
            </a:xfrm>
            <a:custGeom>
              <a:avLst/>
              <a:gdLst/>
              <a:ahLst/>
              <a:cxnLst/>
              <a:rect l="l" t="t" r="r" b="b"/>
              <a:pathLst>
                <a:path w="1152525" h="1045844">
                  <a:moveTo>
                    <a:pt x="1152006" y="0"/>
                  </a:moveTo>
                  <a:lnTo>
                    <a:pt x="0" y="1045558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27">
              <a:extLst>
                <a:ext uri="{FF2B5EF4-FFF2-40B4-BE49-F238E27FC236}">
                  <a16:creationId xmlns:a16="http://schemas.microsoft.com/office/drawing/2014/main" id="{64157454-4195-4E9D-A3D7-6E6C3D8F6890}"/>
                </a:ext>
              </a:extLst>
            </p:cNvPr>
            <p:cNvSpPr/>
            <p:nvPr/>
          </p:nvSpPr>
          <p:spPr>
            <a:xfrm>
              <a:off x="2128045" y="419095"/>
              <a:ext cx="1260475" cy="1143635"/>
            </a:xfrm>
            <a:custGeom>
              <a:avLst/>
              <a:gdLst/>
              <a:ahLst/>
              <a:cxnLst/>
              <a:rect l="l" t="t" r="r" b="b"/>
              <a:pathLst>
                <a:path w="1260475" h="1143635">
                  <a:moveTo>
                    <a:pt x="1260007" y="0"/>
                  </a:moveTo>
                  <a:lnTo>
                    <a:pt x="0" y="1143579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28">
              <a:extLst>
                <a:ext uri="{FF2B5EF4-FFF2-40B4-BE49-F238E27FC236}">
                  <a16:creationId xmlns:a16="http://schemas.microsoft.com/office/drawing/2014/main" id="{4BAC1C4E-DC0E-4ED1-8B93-EBD674E0DC6A}"/>
                </a:ext>
              </a:extLst>
            </p:cNvPr>
            <p:cNvSpPr/>
            <p:nvPr/>
          </p:nvSpPr>
          <p:spPr>
            <a:xfrm>
              <a:off x="2128045" y="419094"/>
              <a:ext cx="1368425" cy="1242060"/>
            </a:xfrm>
            <a:custGeom>
              <a:avLst/>
              <a:gdLst/>
              <a:ahLst/>
              <a:cxnLst/>
              <a:rect l="l" t="t" r="r" b="b"/>
              <a:pathLst>
                <a:path w="1368425" h="1242060">
                  <a:moveTo>
                    <a:pt x="1368007" y="0"/>
                  </a:moveTo>
                  <a:lnTo>
                    <a:pt x="0" y="1241600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29">
              <a:extLst>
                <a:ext uri="{FF2B5EF4-FFF2-40B4-BE49-F238E27FC236}">
                  <a16:creationId xmlns:a16="http://schemas.microsoft.com/office/drawing/2014/main" id="{20FA2E25-3E49-4109-ACF7-8CCAFB3F8EB5}"/>
                </a:ext>
              </a:extLst>
            </p:cNvPr>
            <p:cNvSpPr/>
            <p:nvPr/>
          </p:nvSpPr>
          <p:spPr>
            <a:xfrm>
              <a:off x="2128045" y="419094"/>
              <a:ext cx="1476375" cy="1339850"/>
            </a:xfrm>
            <a:custGeom>
              <a:avLst/>
              <a:gdLst/>
              <a:ahLst/>
              <a:cxnLst/>
              <a:rect l="l" t="t" r="r" b="b"/>
              <a:pathLst>
                <a:path w="1476375" h="1339850">
                  <a:moveTo>
                    <a:pt x="1476006" y="0"/>
                  </a:moveTo>
                  <a:lnTo>
                    <a:pt x="0" y="1339620"/>
                  </a:lnTo>
                </a:path>
              </a:pathLst>
            </a:custGeom>
            <a:ln w="12699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30">
              <a:extLst>
                <a:ext uri="{FF2B5EF4-FFF2-40B4-BE49-F238E27FC236}">
                  <a16:creationId xmlns:a16="http://schemas.microsoft.com/office/drawing/2014/main" id="{21738FFD-70F9-4929-80DB-E603406B1909}"/>
                </a:ext>
              </a:extLst>
            </p:cNvPr>
            <p:cNvSpPr/>
            <p:nvPr/>
          </p:nvSpPr>
          <p:spPr>
            <a:xfrm>
              <a:off x="2128045" y="419094"/>
              <a:ext cx="1584325" cy="1437640"/>
            </a:xfrm>
            <a:custGeom>
              <a:avLst/>
              <a:gdLst/>
              <a:ahLst/>
              <a:cxnLst/>
              <a:rect l="l" t="t" r="r" b="b"/>
              <a:pathLst>
                <a:path w="1584325" h="1437639">
                  <a:moveTo>
                    <a:pt x="1584007" y="0"/>
                  </a:moveTo>
                  <a:lnTo>
                    <a:pt x="0" y="1437641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31">
              <a:extLst>
                <a:ext uri="{FF2B5EF4-FFF2-40B4-BE49-F238E27FC236}">
                  <a16:creationId xmlns:a16="http://schemas.microsoft.com/office/drawing/2014/main" id="{E353A773-EBCD-45A6-BA83-546DFCD70CA3}"/>
                </a:ext>
              </a:extLst>
            </p:cNvPr>
            <p:cNvSpPr/>
            <p:nvPr/>
          </p:nvSpPr>
          <p:spPr>
            <a:xfrm>
              <a:off x="2128045" y="419095"/>
              <a:ext cx="1692275" cy="1536065"/>
            </a:xfrm>
            <a:custGeom>
              <a:avLst/>
              <a:gdLst/>
              <a:ahLst/>
              <a:cxnLst/>
              <a:rect l="l" t="t" r="r" b="b"/>
              <a:pathLst>
                <a:path w="1692275" h="1536064">
                  <a:moveTo>
                    <a:pt x="1692006" y="0"/>
                  </a:moveTo>
                  <a:lnTo>
                    <a:pt x="0" y="1535661"/>
                  </a:lnTo>
                </a:path>
              </a:pathLst>
            </a:custGeom>
            <a:ln w="12699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32">
              <a:extLst>
                <a:ext uri="{FF2B5EF4-FFF2-40B4-BE49-F238E27FC236}">
                  <a16:creationId xmlns:a16="http://schemas.microsoft.com/office/drawing/2014/main" id="{2080F579-76D3-4047-A81C-ED741E24488E}"/>
                </a:ext>
              </a:extLst>
            </p:cNvPr>
            <p:cNvSpPr/>
            <p:nvPr/>
          </p:nvSpPr>
          <p:spPr>
            <a:xfrm>
              <a:off x="2128045" y="419095"/>
              <a:ext cx="1800225" cy="1633855"/>
            </a:xfrm>
            <a:custGeom>
              <a:avLst/>
              <a:gdLst/>
              <a:ahLst/>
              <a:cxnLst/>
              <a:rect l="l" t="t" r="r" b="b"/>
              <a:pathLst>
                <a:path w="1800225" h="1633855">
                  <a:moveTo>
                    <a:pt x="1800006" y="0"/>
                  </a:moveTo>
                  <a:lnTo>
                    <a:pt x="0" y="1633681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33">
              <a:extLst>
                <a:ext uri="{FF2B5EF4-FFF2-40B4-BE49-F238E27FC236}">
                  <a16:creationId xmlns:a16="http://schemas.microsoft.com/office/drawing/2014/main" id="{62B900CE-ABA4-4E52-AB0A-DAC0464F5560}"/>
                </a:ext>
              </a:extLst>
            </p:cNvPr>
            <p:cNvSpPr/>
            <p:nvPr/>
          </p:nvSpPr>
          <p:spPr>
            <a:xfrm>
              <a:off x="2128045" y="419094"/>
              <a:ext cx="1908175" cy="1732280"/>
            </a:xfrm>
            <a:custGeom>
              <a:avLst/>
              <a:gdLst/>
              <a:ahLst/>
              <a:cxnLst/>
              <a:rect l="l" t="t" r="r" b="b"/>
              <a:pathLst>
                <a:path w="1908175" h="1732280">
                  <a:moveTo>
                    <a:pt x="1908007" y="0"/>
                  </a:moveTo>
                  <a:lnTo>
                    <a:pt x="0" y="1731703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34">
              <a:extLst>
                <a:ext uri="{FF2B5EF4-FFF2-40B4-BE49-F238E27FC236}">
                  <a16:creationId xmlns:a16="http://schemas.microsoft.com/office/drawing/2014/main" id="{605718EA-0175-455A-9316-726D85C7E521}"/>
                </a:ext>
              </a:extLst>
            </p:cNvPr>
            <p:cNvSpPr/>
            <p:nvPr/>
          </p:nvSpPr>
          <p:spPr>
            <a:xfrm>
              <a:off x="2128045" y="419094"/>
              <a:ext cx="2016125" cy="1830070"/>
            </a:xfrm>
            <a:custGeom>
              <a:avLst/>
              <a:gdLst/>
              <a:ahLst/>
              <a:cxnLst/>
              <a:rect l="l" t="t" r="r" b="b"/>
              <a:pathLst>
                <a:path w="2016125" h="1830070">
                  <a:moveTo>
                    <a:pt x="2016006" y="0"/>
                  </a:moveTo>
                  <a:lnTo>
                    <a:pt x="0" y="1829723"/>
                  </a:lnTo>
                </a:path>
              </a:pathLst>
            </a:custGeom>
            <a:ln w="12699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35">
              <a:extLst>
                <a:ext uri="{FF2B5EF4-FFF2-40B4-BE49-F238E27FC236}">
                  <a16:creationId xmlns:a16="http://schemas.microsoft.com/office/drawing/2014/main" id="{CA5CCF73-C3C0-4CE7-A452-050C51BBCD6F}"/>
                </a:ext>
              </a:extLst>
            </p:cNvPr>
            <p:cNvSpPr/>
            <p:nvPr/>
          </p:nvSpPr>
          <p:spPr>
            <a:xfrm>
              <a:off x="2128045" y="419094"/>
              <a:ext cx="2124075" cy="1927860"/>
            </a:xfrm>
            <a:custGeom>
              <a:avLst/>
              <a:gdLst/>
              <a:ahLst/>
              <a:cxnLst/>
              <a:rect l="l" t="t" r="r" b="b"/>
              <a:pathLst>
                <a:path w="2124075" h="1927860">
                  <a:moveTo>
                    <a:pt x="2124007" y="0"/>
                  </a:moveTo>
                  <a:lnTo>
                    <a:pt x="0" y="1927744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36">
              <a:extLst>
                <a:ext uri="{FF2B5EF4-FFF2-40B4-BE49-F238E27FC236}">
                  <a16:creationId xmlns:a16="http://schemas.microsoft.com/office/drawing/2014/main" id="{1E04969D-380C-49BA-B8B1-A2B4F22AB7F5}"/>
                </a:ext>
              </a:extLst>
            </p:cNvPr>
            <p:cNvSpPr/>
            <p:nvPr/>
          </p:nvSpPr>
          <p:spPr>
            <a:xfrm>
              <a:off x="2128045" y="419095"/>
              <a:ext cx="2232025" cy="2026285"/>
            </a:xfrm>
            <a:custGeom>
              <a:avLst/>
              <a:gdLst/>
              <a:ahLst/>
              <a:cxnLst/>
              <a:rect l="l" t="t" r="r" b="b"/>
              <a:pathLst>
                <a:path w="2232025" h="2026285">
                  <a:moveTo>
                    <a:pt x="2232007" y="0"/>
                  </a:moveTo>
                  <a:lnTo>
                    <a:pt x="0" y="2025764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37">
              <a:extLst>
                <a:ext uri="{FF2B5EF4-FFF2-40B4-BE49-F238E27FC236}">
                  <a16:creationId xmlns:a16="http://schemas.microsoft.com/office/drawing/2014/main" id="{F7093523-B26E-4811-ACE0-D98D58E968E3}"/>
                </a:ext>
              </a:extLst>
            </p:cNvPr>
            <p:cNvSpPr/>
            <p:nvPr/>
          </p:nvSpPr>
          <p:spPr>
            <a:xfrm>
              <a:off x="2128044" y="419095"/>
              <a:ext cx="2340610" cy="2124075"/>
            </a:xfrm>
            <a:custGeom>
              <a:avLst/>
              <a:gdLst/>
              <a:ahLst/>
              <a:cxnLst/>
              <a:rect l="l" t="t" r="r" b="b"/>
              <a:pathLst>
                <a:path w="2340610" h="2124075">
                  <a:moveTo>
                    <a:pt x="2340006" y="0"/>
                  </a:moveTo>
                  <a:lnTo>
                    <a:pt x="0" y="2123784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38">
              <a:extLst>
                <a:ext uri="{FF2B5EF4-FFF2-40B4-BE49-F238E27FC236}">
                  <a16:creationId xmlns:a16="http://schemas.microsoft.com/office/drawing/2014/main" id="{E5A2389E-45EC-4E3B-8168-3D5B342C2A94}"/>
                </a:ext>
              </a:extLst>
            </p:cNvPr>
            <p:cNvSpPr/>
            <p:nvPr/>
          </p:nvSpPr>
          <p:spPr>
            <a:xfrm>
              <a:off x="2128044" y="419095"/>
              <a:ext cx="2448560" cy="2221865"/>
            </a:xfrm>
            <a:custGeom>
              <a:avLst/>
              <a:gdLst/>
              <a:ahLst/>
              <a:cxnLst/>
              <a:rect l="l" t="t" r="r" b="b"/>
              <a:pathLst>
                <a:path w="2448560" h="2221865">
                  <a:moveTo>
                    <a:pt x="2448007" y="0"/>
                  </a:moveTo>
                  <a:lnTo>
                    <a:pt x="0" y="2221805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39">
              <a:extLst>
                <a:ext uri="{FF2B5EF4-FFF2-40B4-BE49-F238E27FC236}">
                  <a16:creationId xmlns:a16="http://schemas.microsoft.com/office/drawing/2014/main" id="{394F8666-5B16-462E-8071-A98AEE94C633}"/>
                </a:ext>
              </a:extLst>
            </p:cNvPr>
            <p:cNvSpPr/>
            <p:nvPr/>
          </p:nvSpPr>
          <p:spPr>
            <a:xfrm>
              <a:off x="2128044" y="419094"/>
              <a:ext cx="2556510" cy="2320290"/>
            </a:xfrm>
            <a:custGeom>
              <a:avLst/>
              <a:gdLst/>
              <a:ahLst/>
              <a:cxnLst/>
              <a:rect l="l" t="t" r="r" b="b"/>
              <a:pathLst>
                <a:path w="2556510" h="2320290">
                  <a:moveTo>
                    <a:pt x="2556007" y="0"/>
                  </a:moveTo>
                  <a:lnTo>
                    <a:pt x="0" y="2319826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40">
              <a:extLst>
                <a:ext uri="{FF2B5EF4-FFF2-40B4-BE49-F238E27FC236}">
                  <a16:creationId xmlns:a16="http://schemas.microsoft.com/office/drawing/2014/main" id="{33467953-9C83-499B-9055-53055B84DD00}"/>
                </a:ext>
              </a:extLst>
            </p:cNvPr>
            <p:cNvSpPr/>
            <p:nvPr/>
          </p:nvSpPr>
          <p:spPr>
            <a:xfrm>
              <a:off x="2128044" y="419094"/>
              <a:ext cx="2664460" cy="2418080"/>
            </a:xfrm>
            <a:custGeom>
              <a:avLst/>
              <a:gdLst/>
              <a:ahLst/>
              <a:cxnLst/>
              <a:rect l="l" t="t" r="r" b="b"/>
              <a:pathLst>
                <a:path w="2664460" h="2418080">
                  <a:moveTo>
                    <a:pt x="2664006" y="0"/>
                  </a:moveTo>
                  <a:lnTo>
                    <a:pt x="0" y="2417846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41">
              <a:extLst>
                <a:ext uri="{FF2B5EF4-FFF2-40B4-BE49-F238E27FC236}">
                  <a16:creationId xmlns:a16="http://schemas.microsoft.com/office/drawing/2014/main" id="{F038C87B-18BA-4840-9577-B62E28BDB529}"/>
                </a:ext>
              </a:extLst>
            </p:cNvPr>
            <p:cNvSpPr/>
            <p:nvPr/>
          </p:nvSpPr>
          <p:spPr>
            <a:xfrm>
              <a:off x="2128044" y="419094"/>
              <a:ext cx="2772410" cy="2515870"/>
            </a:xfrm>
            <a:custGeom>
              <a:avLst/>
              <a:gdLst/>
              <a:ahLst/>
              <a:cxnLst/>
              <a:rect l="l" t="t" r="r" b="b"/>
              <a:pathLst>
                <a:path w="2772410" h="2515870">
                  <a:moveTo>
                    <a:pt x="2772007" y="0"/>
                  </a:moveTo>
                  <a:lnTo>
                    <a:pt x="0" y="2515867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42">
              <a:extLst>
                <a:ext uri="{FF2B5EF4-FFF2-40B4-BE49-F238E27FC236}">
                  <a16:creationId xmlns:a16="http://schemas.microsoft.com/office/drawing/2014/main" id="{4AF50042-6A2E-45F3-BCD8-44A813B75120}"/>
                </a:ext>
              </a:extLst>
            </p:cNvPr>
            <p:cNvSpPr/>
            <p:nvPr/>
          </p:nvSpPr>
          <p:spPr>
            <a:xfrm>
              <a:off x="2128044" y="419095"/>
              <a:ext cx="2880360" cy="2614295"/>
            </a:xfrm>
            <a:custGeom>
              <a:avLst/>
              <a:gdLst/>
              <a:ahLst/>
              <a:cxnLst/>
              <a:rect l="l" t="t" r="r" b="b"/>
              <a:pathLst>
                <a:path w="2880360" h="2614295">
                  <a:moveTo>
                    <a:pt x="2880006" y="0"/>
                  </a:moveTo>
                  <a:lnTo>
                    <a:pt x="0" y="2613887"/>
                  </a:lnTo>
                </a:path>
              </a:pathLst>
            </a:custGeom>
            <a:ln w="12699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43">
              <a:extLst>
                <a:ext uri="{FF2B5EF4-FFF2-40B4-BE49-F238E27FC236}">
                  <a16:creationId xmlns:a16="http://schemas.microsoft.com/office/drawing/2014/main" id="{33486349-9F3A-44F9-B965-0E4DD88AAEC7}"/>
                </a:ext>
              </a:extLst>
            </p:cNvPr>
            <p:cNvSpPr/>
            <p:nvPr/>
          </p:nvSpPr>
          <p:spPr>
            <a:xfrm>
              <a:off x="2128044" y="419095"/>
              <a:ext cx="2988310" cy="2712085"/>
            </a:xfrm>
            <a:custGeom>
              <a:avLst/>
              <a:gdLst/>
              <a:ahLst/>
              <a:cxnLst/>
              <a:rect l="l" t="t" r="r" b="b"/>
              <a:pathLst>
                <a:path w="2988310" h="2712085">
                  <a:moveTo>
                    <a:pt x="2988007" y="0"/>
                  </a:moveTo>
                  <a:lnTo>
                    <a:pt x="0" y="2711908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44">
              <a:extLst>
                <a:ext uri="{FF2B5EF4-FFF2-40B4-BE49-F238E27FC236}">
                  <a16:creationId xmlns:a16="http://schemas.microsoft.com/office/drawing/2014/main" id="{CA323F4D-9919-4D00-8C5D-1491DCB44B0C}"/>
                </a:ext>
              </a:extLst>
            </p:cNvPr>
            <p:cNvSpPr/>
            <p:nvPr/>
          </p:nvSpPr>
          <p:spPr>
            <a:xfrm>
              <a:off x="2128044" y="419094"/>
              <a:ext cx="3096260" cy="2810510"/>
            </a:xfrm>
            <a:custGeom>
              <a:avLst/>
              <a:gdLst/>
              <a:ahLst/>
              <a:cxnLst/>
              <a:rect l="l" t="t" r="r" b="b"/>
              <a:pathLst>
                <a:path w="3096260" h="2810510">
                  <a:moveTo>
                    <a:pt x="3096007" y="0"/>
                  </a:moveTo>
                  <a:lnTo>
                    <a:pt x="0" y="2809928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45">
              <a:extLst>
                <a:ext uri="{FF2B5EF4-FFF2-40B4-BE49-F238E27FC236}">
                  <a16:creationId xmlns:a16="http://schemas.microsoft.com/office/drawing/2014/main" id="{FF5E61A1-E19D-48FC-91FD-8614D5F97B0D}"/>
                </a:ext>
              </a:extLst>
            </p:cNvPr>
            <p:cNvSpPr/>
            <p:nvPr/>
          </p:nvSpPr>
          <p:spPr>
            <a:xfrm>
              <a:off x="2128044" y="419094"/>
              <a:ext cx="3204210" cy="2908300"/>
            </a:xfrm>
            <a:custGeom>
              <a:avLst/>
              <a:gdLst/>
              <a:ahLst/>
              <a:cxnLst/>
              <a:rect l="l" t="t" r="r" b="b"/>
              <a:pathLst>
                <a:path w="3204210" h="2908300">
                  <a:moveTo>
                    <a:pt x="3204006" y="0"/>
                  </a:moveTo>
                  <a:lnTo>
                    <a:pt x="0" y="2907949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46">
              <a:extLst>
                <a:ext uri="{FF2B5EF4-FFF2-40B4-BE49-F238E27FC236}">
                  <a16:creationId xmlns:a16="http://schemas.microsoft.com/office/drawing/2014/main" id="{E1CE259B-E492-4A0F-9EAF-103B2CDB4D67}"/>
                </a:ext>
              </a:extLst>
            </p:cNvPr>
            <p:cNvSpPr/>
            <p:nvPr/>
          </p:nvSpPr>
          <p:spPr>
            <a:xfrm>
              <a:off x="2128044" y="419094"/>
              <a:ext cx="3312160" cy="3006090"/>
            </a:xfrm>
            <a:custGeom>
              <a:avLst/>
              <a:gdLst/>
              <a:ahLst/>
              <a:cxnLst/>
              <a:rect l="l" t="t" r="r" b="b"/>
              <a:pathLst>
                <a:path w="3312160" h="3006090">
                  <a:moveTo>
                    <a:pt x="3312007" y="0"/>
                  </a:moveTo>
                  <a:lnTo>
                    <a:pt x="0" y="3005970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47">
              <a:extLst>
                <a:ext uri="{FF2B5EF4-FFF2-40B4-BE49-F238E27FC236}">
                  <a16:creationId xmlns:a16="http://schemas.microsoft.com/office/drawing/2014/main" id="{A920F840-F864-46CF-A16C-F937A2F86649}"/>
                </a:ext>
              </a:extLst>
            </p:cNvPr>
            <p:cNvSpPr/>
            <p:nvPr/>
          </p:nvSpPr>
          <p:spPr>
            <a:xfrm>
              <a:off x="2128044" y="419095"/>
              <a:ext cx="3420110" cy="3104515"/>
            </a:xfrm>
            <a:custGeom>
              <a:avLst/>
              <a:gdLst/>
              <a:ahLst/>
              <a:cxnLst/>
              <a:rect l="l" t="t" r="r" b="b"/>
              <a:pathLst>
                <a:path w="3420110" h="3104515">
                  <a:moveTo>
                    <a:pt x="3420007" y="0"/>
                  </a:moveTo>
                  <a:lnTo>
                    <a:pt x="0" y="3103990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48">
              <a:extLst>
                <a:ext uri="{FF2B5EF4-FFF2-40B4-BE49-F238E27FC236}">
                  <a16:creationId xmlns:a16="http://schemas.microsoft.com/office/drawing/2014/main" id="{19FC976C-E3B5-4AB4-A3B4-D6F5F1465E72}"/>
                </a:ext>
              </a:extLst>
            </p:cNvPr>
            <p:cNvSpPr/>
            <p:nvPr/>
          </p:nvSpPr>
          <p:spPr>
            <a:xfrm>
              <a:off x="2128044" y="419095"/>
              <a:ext cx="3528060" cy="3202305"/>
            </a:xfrm>
            <a:custGeom>
              <a:avLst/>
              <a:gdLst/>
              <a:ahLst/>
              <a:cxnLst/>
              <a:rect l="l" t="t" r="r" b="b"/>
              <a:pathLst>
                <a:path w="3528060" h="3202304">
                  <a:moveTo>
                    <a:pt x="3528006" y="0"/>
                  </a:moveTo>
                  <a:lnTo>
                    <a:pt x="0" y="3202010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49">
              <a:extLst>
                <a:ext uri="{FF2B5EF4-FFF2-40B4-BE49-F238E27FC236}">
                  <a16:creationId xmlns:a16="http://schemas.microsoft.com/office/drawing/2014/main" id="{346632CA-EF07-4CD6-AE3A-DD0FE83C46AF}"/>
                </a:ext>
              </a:extLst>
            </p:cNvPr>
            <p:cNvSpPr/>
            <p:nvPr/>
          </p:nvSpPr>
          <p:spPr>
            <a:xfrm>
              <a:off x="2128044" y="419095"/>
              <a:ext cx="3636010" cy="3300095"/>
            </a:xfrm>
            <a:custGeom>
              <a:avLst/>
              <a:gdLst/>
              <a:ahLst/>
              <a:cxnLst/>
              <a:rect l="l" t="t" r="r" b="b"/>
              <a:pathLst>
                <a:path w="3636010" h="3300095">
                  <a:moveTo>
                    <a:pt x="3636007" y="0"/>
                  </a:moveTo>
                  <a:lnTo>
                    <a:pt x="0" y="3300031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645480" y="1059621"/>
            <a:ext cx="392421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marR="5080" indent="-320675"/>
            <a:r>
              <a:rPr sz="1400" dirty="0">
                <a:solidFill>
                  <a:schemeClr val="bg1"/>
                </a:solidFill>
                <a:latin typeface="HeliosCondLightC"/>
                <a:cs typeface="HeliosCondLightC"/>
              </a:rPr>
              <a:t>ОГНЕ</a:t>
            </a:r>
            <a:r>
              <a:rPr sz="1400" spc="20" dirty="0">
                <a:solidFill>
                  <a:schemeClr val="bg1"/>
                </a:solidFill>
                <a:latin typeface="HeliosCondLightC"/>
                <a:cs typeface="HeliosCondLightC"/>
              </a:rPr>
              <a:t>Т</a:t>
            </a:r>
            <a:r>
              <a:rPr sz="1400" dirty="0">
                <a:solidFill>
                  <a:schemeClr val="bg1"/>
                </a:solidFill>
                <a:latin typeface="HeliosCondLightC"/>
                <a:cs typeface="HeliosCondLightC"/>
              </a:rPr>
              <a:t>УШАЩИ</a:t>
            </a:r>
            <a:r>
              <a:rPr lang="ru-RU" sz="1400" dirty="0">
                <a:solidFill>
                  <a:schemeClr val="bg1"/>
                </a:solidFill>
                <a:latin typeface="HeliosCondLightC"/>
                <a:cs typeface="HeliosCondLightC"/>
              </a:rPr>
              <a:t>Е</a:t>
            </a:r>
            <a:r>
              <a:rPr sz="1400" dirty="0">
                <a:solidFill>
                  <a:schemeClr val="bg1"/>
                </a:solidFill>
                <a:latin typeface="HeliosCondLightC"/>
                <a:cs typeface="HeliosCondLightC"/>
              </a:rPr>
              <a:t> ПОРОШК</a:t>
            </a:r>
            <a:r>
              <a:rPr lang="ru-RU" sz="1400" dirty="0">
                <a:solidFill>
                  <a:schemeClr val="bg1"/>
                </a:solidFill>
                <a:latin typeface="HeliosCondLightC"/>
                <a:cs typeface="HeliosCondLightC"/>
              </a:rPr>
              <a:t>И</a:t>
            </a:r>
            <a:r>
              <a:rPr sz="1400" dirty="0">
                <a:solidFill>
                  <a:schemeClr val="bg1"/>
                </a:solidFill>
                <a:latin typeface="HeliosCondLightC"/>
                <a:cs typeface="HeliosCondLightC"/>
              </a:rPr>
              <a:t> ТИП</a:t>
            </a:r>
            <a:r>
              <a:rPr lang="ru-RU" sz="1400" dirty="0">
                <a:solidFill>
                  <a:schemeClr val="bg1"/>
                </a:solidFill>
                <a:latin typeface="HeliosCondLightC"/>
                <a:cs typeface="HeliosCondLightC"/>
              </a:rPr>
              <a:t>ОВ</a:t>
            </a:r>
            <a:r>
              <a:rPr sz="1400" dirty="0">
                <a:solidFill>
                  <a:schemeClr val="bg1"/>
                </a:solidFill>
                <a:latin typeface="HeliosCondLightC"/>
                <a:cs typeface="HeliosCondLightC"/>
              </a:rPr>
              <a:t> АВСЕ И ВСЕ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A1FD4D5C-FAEB-452E-8596-1C42546EA60B}"/>
              </a:ext>
            </a:extLst>
          </p:cNvPr>
          <p:cNvGrpSpPr/>
          <p:nvPr/>
        </p:nvGrpSpPr>
        <p:grpSpPr>
          <a:xfrm>
            <a:off x="6139918" y="199562"/>
            <a:ext cx="6413526" cy="1231225"/>
            <a:chOff x="2582715" y="1493657"/>
            <a:chExt cx="5888359" cy="1055862"/>
          </a:xfrm>
        </p:grpSpPr>
        <p:sp>
          <p:nvSpPr>
            <p:cNvPr id="123" name="object 154">
              <a:extLst>
                <a:ext uri="{FF2B5EF4-FFF2-40B4-BE49-F238E27FC236}">
                  <a16:creationId xmlns:a16="http://schemas.microsoft.com/office/drawing/2014/main" id="{8F123827-82E2-43C5-B39D-0C3E9FF07659}"/>
                </a:ext>
              </a:extLst>
            </p:cNvPr>
            <p:cNvSpPr/>
            <p:nvPr/>
          </p:nvSpPr>
          <p:spPr>
            <a:xfrm>
              <a:off x="2582715" y="1493657"/>
              <a:ext cx="5888359" cy="1055862"/>
            </a:xfrm>
            <a:custGeom>
              <a:avLst/>
              <a:gdLst/>
              <a:ahLst/>
              <a:cxnLst/>
              <a:rect l="l" t="t" r="r" b="b"/>
              <a:pathLst>
                <a:path w="3461385" h="2136140">
                  <a:moveTo>
                    <a:pt x="3461397" y="0"/>
                  </a:moveTo>
                  <a:lnTo>
                    <a:pt x="0" y="0"/>
                  </a:lnTo>
                  <a:lnTo>
                    <a:pt x="0" y="2135657"/>
                  </a:lnTo>
                  <a:lnTo>
                    <a:pt x="2898000" y="2135657"/>
                  </a:lnTo>
                  <a:lnTo>
                    <a:pt x="3461397" y="0"/>
                  </a:lnTo>
                  <a:close/>
                </a:path>
              </a:pathLst>
            </a:custGeom>
            <a:solidFill>
              <a:srgbClr val="04295D"/>
            </a:solidFill>
          </p:spPr>
          <p:txBody>
            <a:bodyPr wrap="square" lIns="0" tIns="0" rIns="0" bIns="0" rtlCol="0"/>
            <a:lstStyle/>
            <a:p>
              <a:pPr marL="12700" marR="5080"/>
              <a:endParaRPr lang="ru-RU" dirty="0">
                <a:solidFill>
                  <a:schemeClr val="bg1"/>
                </a:solidFill>
                <a:latin typeface="NK89"/>
                <a:cs typeface="NK89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2869654" y="1724225"/>
              <a:ext cx="4504312" cy="49244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3200" b="1" spc="35" dirty="0">
                  <a:solidFill>
                    <a:schemeClr val="bg1"/>
                  </a:solidFill>
                  <a:latin typeface="NK89"/>
                  <a:cs typeface="NK89"/>
                </a:rPr>
                <a:t>Ассортимен</a:t>
              </a:r>
              <a:r>
                <a:rPr sz="3200" b="1" dirty="0">
                  <a:solidFill>
                    <a:schemeClr val="bg1"/>
                  </a:solidFill>
                  <a:latin typeface="NK89"/>
                  <a:cs typeface="NK89"/>
                </a:rPr>
                <a:t>т</a:t>
              </a:r>
              <a:r>
                <a:rPr sz="3200" b="1" spc="70" dirty="0">
                  <a:solidFill>
                    <a:schemeClr val="bg1"/>
                  </a:solidFill>
                  <a:latin typeface="NK89"/>
                  <a:cs typeface="NK89"/>
                </a:rPr>
                <a:t> </a:t>
              </a:r>
              <a:r>
                <a:rPr sz="3200" b="1" spc="35" dirty="0">
                  <a:solidFill>
                    <a:schemeClr val="bg1"/>
                  </a:solidFill>
                  <a:latin typeface="NK89"/>
                  <a:cs typeface="NK89"/>
                </a:rPr>
                <a:t>продукции</a:t>
              </a:r>
              <a:endParaRPr sz="3200" dirty="0">
                <a:solidFill>
                  <a:schemeClr val="bg1"/>
                </a:solidFill>
                <a:latin typeface="NK89"/>
                <a:cs typeface="NK89"/>
              </a:endParaRPr>
            </a:p>
          </p:txBody>
        </p: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F62D67CD-57E9-4F75-9B9A-6DA4DC338A05}"/>
              </a:ext>
            </a:extLst>
          </p:cNvPr>
          <p:cNvSpPr txBox="1"/>
          <p:nvPr/>
        </p:nvSpPr>
        <p:spPr>
          <a:xfrm>
            <a:off x="735260" y="1580424"/>
            <a:ext cx="51332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80">
              <a:lnSpc>
                <a:spcPct val="100000"/>
              </a:lnSpc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СОРБЕНТЫ НА ПРИРОДНОЙ ОРГАНИЧЕСКОЙ И НЕОРГАНИЧЕСКОЙ ОСНОВЕ</a:t>
            </a:r>
          </a:p>
        </p:txBody>
      </p:sp>
      <p:pic>
        <p:nvPicPr>
          <p:cNvPr id="125" name="Рисунок 124">
            <a:extLst>
              <a:ext uri="{FF2B5EF4-FFF2-40B4-BE49-F238E27FC236}">
                <a16:creationId xmlns:a16="http://schemas.microsoft.com/office/drawing/2014/main" id="{E10423E7-BAF2-490A-BCB5-0B1D176DA5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257" y="4750388"/>
            <a:ext cx="2188504" cy="2496684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:a16="http://schemas.microsoft.com/office/drawing/2014/main" id="{91A27C6A-F7BE-4F0B-BDAA-704AE46CFB8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58" y="4837091"/>
            <a:ext cx="3544231" cy="2415405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id="{9D7D6029-D0E5-4558-A274-426E30FFA9C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814" y="1768226"/>
            <a:ext cx="3242409" cy="2862612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object 13">
            <a:extLst>
              <a:ext uri="{FF2B5EF4-FFF2-40B4-BE49-F238E27FC236}">
                <a16:creationId xmlns:a16="http://schemas.microsoft.com/office/drawing/2014/main" id="{7DF12E90-AD9C-48A9-A4ED-49906478C518}"/>
              </a:ext>
            </a:extLst>
          </p:cNvPr>
          <p:cNvSpPr txBox="1"/>
          <p:nvPr/>
        </p:nvSpPr>
        <p:spPr>
          <a:xfrm>
            <a:off x="776204" y="3041908"/>
            <a:ext cx="5669084" cy="2000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sz="20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Пр</a:t>
            </a:r>
            <a:r>
              <a:rPr sz="2000" spc="-3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е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дназначено:</a:t>
            </a:r>
          </a:p>
          <a:p>
            <a:pPr marR="104139">
              <a:spcAft>
                <a:spcPts val="600"/>
              </a:spcAft>
              <a:buClr>
                <a:srgbClr val="231F20"/>
              </a:buClr>
              <a:buFont typeface="Wingdings"/>
              <a:buChar char=""/>
              <a:tabLst>
                <a:tab pos="3891279" algn="l"/>
              </a:tabLst>
            </a:pPr>
            <a:r>
              <a:rPr sz="20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для связывания и </a:t>
            </a:r>
            <a:r>
              <a:rPr sz="2000" spc="-75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у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даления нефтепр</a:t>
            </a:r>
            <a:r>
              <a:rPr sz="2000" spc="-2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о</a:t>
            </a:r>
            <a:r>
              <a:rPr sz="2000" spc="15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д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у</a:t>
            </a:r>
            <a:r>
              <a:rPr sz="2000" spc="15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к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тов с различных твердых поверхностей (бетонных, п</a:t>
            </a:r>
            <a:r>
              <a:rPr sz="2000" spc="-2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о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лимерных, деревянных, металлических и т.п.);</a:t>
            </a:r>
          </a:p>
          <a:p>
            <a:pPr marR="422275">
              <a:buClr>
                <a:srgbClr val="231F20"/>
              </a:buClr>
              <a:buFont typeface="Wingdings"/>
              <a:buChar char=""/>
              <a:tabLst>
                <a:tab pos="3891279" algn="l"/>
              </a:tabLst>
            </a:pPr>
            <a:r>
              <a:rPr sz="20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для связывания и </a:t>
            </a:r>
            <a:r>
              <a:rPr sz="2000" spc="-75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у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даления  химических жидкостей с различных поверхностей.</a:t>
            </a:r>
          </a:p>
        </p:txBody>
      </p:sp>
      <p:sp>
        <p:nvSpPr>
          <p:cNvPr id="130" name="object 3">
            <a:extLst>
              <a:ext uri="{FF2B5EF4-FFF2-40B4-BE49-F238E27FC236}">
                <a16:creationId xmlns:a16="http://schemas.microsoft.com/office/drawing/2014/main" id="{77E9FC5E-B595-44F8-B527-023F5BA53843}"/>
              </a:ext>
            </a:extLst>
          </p:cNvPr>
          <p:cNvSpPr txBox="1"/>
          <p:nvPr/>
        </p:nvSpPr>
        <p:spPr>
          <a:xfrm>
            <a:off x="527844" y="7031050"/>
            <a:ext cx="217032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b="1" dirty="0">
                <a:solidFill>
                  <a:srgbClr val="25408F"/>
                </a:solidFill>
                <a:latin typeface="NK89"/>
                <a:cs typeface="NK89"/>
              </a:rPr>
              <a:t>bskomplekt.by</a:t>
            </a:r>
            <a:endParaRPr sz="2400" dirty="0">
              <a:latin typeface="NK89"/>
              <a:cs typeface="NK89"/>
            </a:endParaRPr>
          </a:p>
        </p:txBody>
      </p:sp>
    </p:spTree>
    <p:extLst>
      <p:ext uri="{BB962C8B-B14F-4D97-AF65-F5344CB8AC3E}">
        <p14:creationId xmlns:p14="http://schemas.microsoft.com/office/powerpoint/2010/main" val="121428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98B27705-AB30-4A2D-AC50-313AE2190134}"/>
              </a:ext>
            </a:extLst>
          </p:cNvPr>
          <p:cNvGrpSpPr/>
          <p:nvPr/>
        </p:nvGrpSpPr>
        <p:grpSpPr>
          <a:xfrm rot="10800000">
            <a:off x="5115222" y="0"/>
            <a:ext cx="8605044" cy="7708900"/>
            <a:chOff x="2128044" y="419094"/>
            <a:chExt cx="7704609" cy="6962167"/>
          </a:xfrm>
        </p:grpSpPr>
        <p:sp>
          <p:nvSpPr>
            <p:cNvPr id="21" name="object 7">
              <a:extLst>
                <a:ext uri="{FF2B5EF4-FFF2-40B4-BE49-F238E27FC236}">
                  <a16:creationId xmlns:a16="http://schemas.microsoft.com/office/drawing/2014/main" id="{C7EF7AF4-AD3A-4DAE-9A05-076E8142EC37}"/>
                </a:ext>
              </a:extLst>
            </p:cNvPr>
            <p:cNvSpPr/>
            <p:nvPr/>
          </p:nvSpPr>
          <p:spPr>
            <a:xfrm>
              <a:off x="2128045" y="419094"/>
              <a:ext cx="3744595" cy="3398520"/>
            </a:xfrm>
            <a:custGeom>
              <a:avLst/>
              <a:gdLst/>
              <a:ahLst/>
              <a:cxnLst/>
              <a:rect l="l" t="t" r="r" b="b"/>
              <a:pathLst>
                <a:path w="3744595" h="3398520">
                  <a:moveTo>
                    <a:pt x="3744007" y="0"/>
                  </a:moveTo>
                  <a:lnTo>
                    <a:pt x="0" y="3398052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8">
              <a:extLst>
                <a:ext uri="{FF2B5EF4-FFF2-40B4-BE49-F238E27FC236}">
                  <a16:creationId xmlns:a16="http://schemas.microsoft.com/office/drawing/2014/main" id="{30B17266-E527-4787-B989-E4679CA0B82E}"/>
                </a:ext>
              </a:extLst>
            </p:cNvPr>
            <p:cNvSpPr/>
            <p:nvPr/>
          </p:nvSpPr>
          <p:spPr>
            <a:xfrm>
              <a:off x="2128045" y="419094"/>
              <a:ext cx="3852545" cy="3496310"/>
            </a:xfrm>
            <a:custGeom>
              <a:avLst/>
              <a:gdLst/>
              <a:ahLst/>
              <a:cxnLst/>
              <a:rect l="l" t="t" r="r" b="b"/>
              <a:pathLst>
                <a:path w="3852545" h="3496310">
                  <a:moveTo>
                    <a:pt x="3852006" y="0"/>
                  </a:moveTo>
                  <a:lnTo>
                    <a:pt x="0" y="3496071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9">
              <a:extLst>
                <a:ext uri="{FF2B5EF4-FFF2-40B4-BE49-F238E27FC236}">
                  <a16:creationId xmlns:a16="http://schemas.microsoft.com/office/drawing/2014/main" id="{2CE6FDDF-9C8F-4C9B-AB1C-D5AC5419463A}"/>
                </a:ext>
              </a:extLst>
            </p:cNvPr>
            <p:cNvSpPr/>
            <p:nvPr/>
          </p:nvSpPr>
          <p:spPr>
            <a:xfrm>
              <a:off x="2128045" y="419094"/>
              <a:ext cx="3960495" cy="3594100"/>
            </a:xfrm>
            <a:custGeom>
              <a:avLst/>
              <a:gdLst/>
              <a:ahLst/>
              <a:cxnLst/>
              <a:rect l="l" t="t" r="r" b="b"/>
              <a:pathLst>
                <a:path w="3960495" h="3594100">
                  <a:moveTo>
                    <a:pt x="3960007" y="0"/>
                  </a:moveTo>
                  <a:lnTo>
                    <a:pt x="0" y="3594093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0">
              <a:extLst>
                <a:ext uri="{FF2B5EF4-FFF2-40B4-BE49-F238E27FC236}">
                  <a16:creationId xmlns:a16="http://schemas.microsoft.com/office/drawing/2014/main" id="{F5F75735-545C-4226-8309-C965A1F28CE2}"/>
                </a:ext>
              </a:extLst>
            </p:cNvPr>
            <p:cNvSpPr/>
            <p:nvPr/>
          </p:nvSpPr>
          <p:spPr>
            <a:xfrm>
              <a:off x="2128045" y="419095"/>
              <a:ext cx="4068445" cy="3692525"/>
            </a:xfrm>
            <a:custGeom>
              <a:avLst/>
              <a:gdLst/>
              <a:ahLst/>
              <a:cxnLst/>
              <a:rect l="l" t="t" r="r" b="b"/>
              <a:pathLst>
                <a:path w="4068445" h="3692525">
                  <a:moveTo>
                    <a:pt x="4068006" y="0"/>
                  </a:moveTo>
                  <a:lnTo>
                    <a:pt x="0" y="3692113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1">
              <a:extLst>
                <a:ext uri="{FF2B5EF4-FFF2-40B4-BE49-F238E27FC236}">
                  <a16:creationId xmlns:a16="http://schemas.microsoft.com/office/drawing/2014/main" id="{005A5862-E588-445C-88FC-3473694CC988}"/>
                </a:ext>
              </a:extLst>
            </p:cNvPr>
            <p:cNvSpPr/>
            <p:nvPr/>
          </p:nvSpPr>
          <p:spPr>
            <a:xfrm>
              <a:off x="2128045" y="419095"/>
              <a:ext cx="4176395" cy="3790315"/>
            </a:xfrm>
            <a:custGeom>
              <a:avLst/>
              <a:gdLst/>
              <a:ahLst/>
              <a:cxnLst/>
              <a:rect l="l" t="t" r="r" b="b"/>
              <a:pathLst>
                <a:path w="4176395" h="3790315">
                  <a:moveTo>
                    <a:pt x="4176007" y="0"/>
                  </a:moveTo>
                  <a:lnTo>
                    <a:pt x="0" y="3790134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2">
              <a:extLst>
                <a:ext uri="{FF2B5EF4-FFF2-40B4-BE49-F238E27FC236}">
                  <a16:creationId xmlns:a16="http://schemas.microsoft.com/office/drawing/2014/main" id="{FD9BEF97-895A-426C-978F-33EFC2DEDC01}"/>
                </a:ext>
              </a:extLst>
            </p:cNvPr>
            <p:cNvSpPr/>
            <p:nvPr/>
          </p:nvSpPr>
          <p:spPr>
            <a:xfrm>
              <a:off x="2128045" y="419094"/>
              <a:ext cx="4284345" cy="3888740"/>
            </a:xfrm>
            <a:custGeom>
              <a:avLst/>
              <a:gdLst/>
              <a:ahLst/>
              <a:cxnLst/>
              <a:rect l="l" t="t" r="r" b="b"/>
              <a:pathLst>
                <a:path w="4284345" h="3888740">
                  <a:moveTo>
                    <a:pt x="4284007" y="0"/>
                  </a:moveTo>
                  <a:lnTo>
                    <a:pt x="0" y="3888154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3">
              <a:extLst>
                <a:ext uri="{FF2B5EF4-FFF2-40B4-BE49-F238E27FC236}">
                  <a16:creationId xmlns:a16="http://schemas.microsoft.com/office/drawing/2014/main" id="{436F81AE-AC9A-4906-A84D-6FDC4300470C}"/>
                </a:ext>
              </a:extLst>
            </p:cNvPr>
            <p:cNvSpPr/>
            <p:nvPr/>
          </p:nvSpPr>
          <p:spPr>
            <a:xfrm>
              <a:off x="2128045" y="419095"/>
              <a:ext cx="4392295" cy="3986529"/>
            </a:xfrm>
            <a:custGeom>
              <a:avLst/>
              <a:gdLst/>
              <a:ahLst/>
              <a:cxnLst/>
              <a:rect l="l" t="t" r="r" b="b"/>
              <a:pathLst>
                <a:path w="4392295" h="3986529">
                  <a:moveTo>
                    <a:pt x="4392006" y="0"/>
                  </a:moveTo>
                  <a:lnTo>
                    <a:pt x="0" y="3986175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4">
              <a:extLst>
                <a:ext uri="{FF2B5EF4-FFF2-40B4-BE49-F238E27FC236}">
                  <a16:creationId xmlns:a16="http://schemas.microsoft.com/office/drawing/2014/main" id="{C32AFDDF-9928-4AEE-B45D-E07134523F04}"/>
                </a:ext>
              </a:extLst>
            </p:cNvPr>
            <p:cNvSpPr/>
            <p:nvPr/>
          </p:nvSpPr>
          <p:spPr>
            <a:xfrm>
              <a:off x="2128045" y="419094"/>
              <a:ext cx="4500245" cy="4084320"/>
            </a:xfrm>
            <a:custGeom>
              <a:avLst/>
              <a:gdLst/>
              <a:ahLst/>
              <a:cxnLst/>
              <a:rect l="l" t="t" r="r" b="b"/>
              <a:pathLst>
                <a:path w="4500245" h="4084320">
                  <a:moveTo>
                    <a:pt x="4500007" y="0"/>
                  </a:moveTo>
                  <a:lnTo>
                    <a:pt x="0" y="4084196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5">
              <a:extLst>
                <a:ext uri="{FF2B5EF4-FFF2-40B4-BE49-F238E27FC236}">
                  <a16:creationId xmlns:a16="http://schemas.microsoft.com/office/drawing/2014/main" id="{22B581D6-2AD1-4B16-9F4F-32E216806964}"/>
                </a:ext>
              </a:extLst>
            </p:cNvPr>
            <p:cNvSpPr/>
            <p:nvPr/>
          </p:nvSpPr>
          <p:spPr>
            <a:xfrm>
              <a:off x="2128045" y="419095"/>
              <a:ext cx="4608195" cy="4182745"/>
            </a:xfrm>
            <a:custGeom>
              <a:avLst/>
              <a:gdLst/>
              <a:ahLst/>
              <a:cxnLst/>
              <a:rect l="l" t="t" r="r" b="b"/>
              <a:pathLst>
                <a:path w="4608195" h="4182745">
                  <a:moveTo>
                    <a:pt x="4608007" y="0"/>
                  </a:moveTo>
                  <a:lnTo>
                    <a:pt x="0" y="4182216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6">
              <a:extLst>
                <a:ext uri="{FF2B5EF4-FFF2-40B4-BE49-F238E27FC236}">
                  <a16:creationId xmlns:a16="http://schemas.microsoft.com/office/drawing/2014/main" id="{46E08848-C9A2-40D0-8B0D-8E8665E2C608}"/>
                </a:ext>
              </a:extLst>
            </p:cNvPr>
            <p:cNvSpPr/>
            <p:nvPr/>
          </p:nvSpPr>
          <p:spPr>
            <a:xfrm>
              <a:off x="2128045" y="419095"/>
              <a:ext cx="4716145" cy="4280535"/>
            </a:xfrm>
            <a:custGeom>
              <a:avLst/>
              <a:gdLst/>
              <a:ahLst/>
              <a:cxnLst/>
              <a:rect l="l" t="t" r="r" b="b"/>
              <a:pathLst>
                <a:path w="4716145" h="4280535">
                  <a:moveTo>
                    <a:pt x="4716006" y="0"/>
                  </a:moveTo>
                  <a:lnTo>
                    <a:pt x="0" y="4280236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7">
              <a:extLst>
                <a:ext uri="{FF2B5EF4-FFF2-40B4-BE49-F238E27FC236}">
                  <a16:creationId xmlns:a16="http://schemas.microsoft.com/office/drawing/2014/main" id="{E975C5EA-6F33-40EB-A84E-A2371211D84D}"/>
                </a:ext>
              </a:extLst>
            </p:cNvPr>
            <p:cNvSpPr/>
            <p:nvPr/>
          </p:nvSpPr>
          <p:spPr>
            <a:xfrm>
              <a:off x="2128045" y="419095"/>
              <a:ext cx="4824095" cy="4378325"/>
            </a:xfrm>
            <a:custGeom>
              <a:avLst/>
              <a:gdLst/>
              <a:ahLst/>
              <a:cxnLst/>
              <a:rect l="l" t="t" r="r" b="b"/>
              <a:pathLst>
                <a:path w="4824095" h="4378325">
                  <a:moveTo>
                    <a:pt x="4824007" y="0"/>
                  </a:moveTo>
                  <a:lnTo>
                    <a:pt x="0" y="4378257"/>
                  </a:lnTo>
                </a:path>
              </a:pathLst>
            </a:custGeom>
            <a:ln w="12699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8">
              <a:extLst>
                <a:ext uri="{FF2B5EF4-FFF2-40B4-BE49-F238E27FC236}">
                  <a16:creationId xmlns:a16="http://schemas.microsoft.com/office/drawing/2014/main" id="{81F61883-D3F1-4296-A834-9D08E41D65C7}"/>
                </a:ext>
              </a:extLst>
            </p:cNvPr>
            <p:cNvSpPr/>
            <p:nvPr/>
          </p:nvSpPr>
          <p:spPr>
            <a:xfrm>
              <a:off x="2128045" y="419094"/>
              <a:ext cx="4932045" cy="4476750"/>
            </a:xfrm>
            <a:custGeom>
              <a:avLst/>
              <a:gdLst/>
              <a:ahLst/>
              <a:cxnLst/>
              <a:rect l="l" t="t" r="r" b="b"/>
              <a:pathLst>
                <a:path w="4932045" h="4476750">
                  <a:moveTo>
                    <a:pt x="4932006" y="0"/>
                  </a:moveTo>
                  <a:lnTo>
                    <a:pt x="0" y="4476277"/>
                  </a:lnTo>
                </a:path>
              </a:pathLst>
            </a:custGeom>
            <a:ln w="12699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9">
              <a:extLst>
                <a:ext uri="{FF2B5EF4-FFF2-40B4-BE49-F238E27FC236}">
                  <a16:creationId xmlns:a16="http://schemas.microsoft.com/office/drawing/2014/main" id="{C2536FA5-2387-483E-8DC8-8D29EDB12DFA}"/>
                </a:ext>
              </a:extLst>
            </p:cNvPr>
            <p:cNvSpPr/>
            <p:nvPr/>
          </p:nvSpPr>
          <p:spPr>
            <a:xfrm>
              <a:off x="2128045" y="419094"/>
              <a:ext cx="5039995" cy="4574540"/>
            </a:xfrm>
            <a:custGeom>
              <a:avLst/>
              <a:gdLst/>
              <a:ahLst/>
              <a:cxnLst/>
              <a:rect l="l" t="t" r="r" b="b"/>
              <a:pathLst>
                <a:path w="5039995" h="4574540">
                  <a:moveTo>
                    <a:pt x="5040007" y="0"/>
                  </a:moveTo>
                  <a:lnTo>
                    <a:pt x="0" y="4574299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0">
              <a:extLst>
                <a:ext uri="{FF2B5EF4-FFF2-40B4-BE49-F238E27FC236}">
                  <a16:creationId xmlns:a16="http://schemas.microsoft.com/office/drawing/2014/main" id="{ECB61085-15AA-4E56-97DB-C2132AE2E740}"/>
                </a:ext>
              </a:extLst>
            </p:cNvPr>
            <p:cNvSpPr/>
            <p:nvPr/>
          </p:nvSpPr>
          <p:spPr>
            <a:xfrm>
              <a:off x="2128044" y="419094"/>
              <a:ext cx="5148580" cy="4672330"/>
            </a:xfrm>
            <a:custGeom>
              <a:avLst/>
              <a:gdLst/>
              <a:ahLst/>
              <a:cxnLst/>
              <a:rect l="l" t="t" r="r" b="b"/>
              <a:pathLst>
                <a:path w="5148580" h="4672330">
                  <a:moveTo>
                    <a:pt x="5148007" y="0"/>
                  </a:moveTo>
                  <a:lnTo>
                    <a:pt x="0" y="4672319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21">
              <a:extLst>
                <a:ext uri="{FF2B5EF4-FFF2-40B4-BE49-F238E27FC236}">
                  <a16:creationId xmlns:a16="http://schemas.microsoft.com/office/drawing/2014/main" id="{2805D984-2A94-4C86-87A2-9E8697659BB8}"/>
                </a:ext>
              </a:extLst>
            </p:cNvPr>
            <p:cNvSpPr/>
            <p:nvPr/>
          </p:nvSpPr>
          <p:spPr>
            <a:xfrm>
              <a:off x="2128044" y="419095"/>
              <a:ext cx="5256530" cy="4770755"/>
            </a:xfrm>
            <a:custGeom>
              <a:avLst/>
              <a:gdLst/>
              <a:ahLst/>
              <a:cxnLst/>
              <a:rect l="l" t="t" r="r" b="b"/>
              <a:pathLst>
                <a:path w="5256530" h="4770755">
                  <a:moveTo>
                    <a:pt x="5256006" y="0"/>
                  </a:moveTo>
                  <a:lnTo>
                    <a:pt x="0" y="4770339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22">
              <a:extLst>
                <a:ext uri="{FF2B5EF4-FFF2-40B4-BE49-F238E27FC236}">
                  <a16:creationId xmlns:a16="http://schemas.microsoft.com/office/drawing/2014/main" id="{9FF0710E-7CA9-428F-B860-9490153A1815}"/>
                </a:ext>
              </a:extLst>
            </p:cNvPr>
            <p:cNvSpPr/>
            <p:nvPr/>
          </p:nvSpPr>
          <p:spPr>
            <a:xfrm>
              <a:off x="2128044" y="419095"/>
              <a:ext cx="5364480" cy="4868545"/>
            </a:xfrm>
            <a:custGeom>
              <a:avLst/>
              <a:gdLst/>
              <a:ahLst/>
              <a:cxnLst/>
              <a:rect l="l" t="t" r="r" b="b"/>
              <a:pathLst>
                <a:path w="5364480" h="4868545">
                  <a:moveTo>
                    <a:pt x="5364007" y="0"/>
                  </a:moveTo>
                  <a:lnTo>
                    <a:pt x="0" y="4868360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23">
              <a:extLst>
                <a:ext uri="{FF2B5EF4-FFF2-40B4-BE49-F238E27FC236}">
                  <a16:creationId xmlns:a16="http://schemas.microsoft.com/office/drawing/2014/main" id="{13487D1F-4223-4F33-B07C-7E75758E02A6}"/>
                </a:ext>
              </a:extLst>
            </p:cNvPr>
            <p:cNvSpPr/>
            <p:nvPr/>
          </p:nvSpPr>
          <p:spPr>
            <a:xfrm>
              <a:off x="2128044" y="419094"/>
              <a:ext cx="5472430" cy="4966970"/>
            </a:xfrm>
            <a:custGeom>
              <a:avLst/>
              <a:gdLst/>
              <a:ahLst/>
              <a:cxnLst/>
              <a:rect l="l" t="t" r="r" b="b"/>
              <a:pathLst>
                <a:path w="5472430" h="4966970">
                  <a:moveTo>
                    <a:pt x="5472007" y="0"/>
                  </a:moveTo>
                  <a:lnTo>
                    <a:pt x="0" y="4966380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24">
              <a:extLst>
                <a:ext uri="{FF2B5EF4-FFF2-40B4-BE49-F238E27FC236}">
                  <a16:creationId xmlns:a16="http://schemas.microsoft.com/office/drawing/2014/main" id="{8515A448-BA02-4F43-9B30-CFB787BB0BAB}"/>
                </a:ext>
              </a:extLst>
            </p:cNvPr>
            <p:cNvSpPr/>
            <p:nvPr/>
          </p:nvSpPr>
          <p:spPr>
            <a:xfrm>
              <a:off x="2128044" y="419094"/>
              <a:ext cx="5580380" cy="5064760"/>
            </a:xfrm>
            <a:custGeom>
              <a:avLst/>
              <a:gdLst/>
              <a:ahLst/>
              <a:cxnLst/>
              <a:rect l="l" t="t" r="r" b="b"/>
              <a:pathLst>
                <a:path w="5580380" h="5064760">
                  <a:moveTo>
                    <a:pt x="5580006" y="0"/>
                  </a:moveTo>
                  <a:lnTo>
                    <a:pt x="0" y="5064401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25">
              <a:extLst>
                <a:ext uri="{FF2B5EF4-FFF2-40B4-BE49-F238E27FC236}">
                  <a16:creationId xmlns:a16="http://schemas.microsoft.com/office/drawing/2014/main" id="{6CBD104A-C50D-4989-AC85-D8647B99F1BE}"/>
                </a:ext>
              </a:extLst>
            </p:cNvPr>
            <p:cNvSpPr/>
            <p:nvPr/>
          </p:nvSpPr>
          <p:spPr>
            <a:xfrm>
              <a:off x="2128044" y="419094"/>
              <a:ext cx="5688330" cy="5162550"/>
            </a:xfrm>
            <a:custGeom>
              <a:avLst/>
              <a:gdLst/>
              <a:ahLst/>
              <a:cxnLst/>
              <a:rect l="l" t="t" r="r" b="b"/>
              <a:pathLst>
                <a:path w="5688330" h="5162550">
                  <a:moveTo>
                    <a:pt x="5688007" y="0"/>
                  </a:moveTo>
                  <a:lnTo>
                    <a:pt x="0" y="5162422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26">
              <a:extLst>
                <a:ext uri="{FF2B5EF4-FFF2-40B4-BE49-F238E27FC236}">
                  <a16:creationId xmlns:a16="http://schemas.microsoft.com/office/drawing/2014/main" id="{61330B29-0D25-49C1-8322-A374AF6F59C2}"/>
                </a:ext>
              </a:extLst>
            </p:cNvPr>
            <p:cNvSpPr/>
            <p:nvPr/>
          </p:nvSpPr>
          <p:spPr>
            <a:xfrm>
              <a:off x="2128044" y="419095"/>
              <a:ext cx="5796280" cy="5260975"/>
            </a:xfrm>
            <a:custGeom>
              <a:avLst/>
              <a:gdLst/>
              <a:ahLst/>
              <a:cxnLst/>
              <a:rect l="l" t="t" r="r" b="b"/>
              <a:pathLst>
                <a:path w="5796280" h="5260975">
                  <a:moveTo>
                    <a:pt x="5796007" y="0"/>
                  </a:moveTo>
                  <a:lnTo>
                    <a:pt x="0" y="5260442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27">
              <a:extLst>
                <a:ext uri="{FF2B5EF4-FFF2-40B4-BE49-F238E27FC236}">
                  <a16:creationId xmlns:a16="http://schemas.microsoft.com/office/drawing/2014/main" id="{6F2330EB-1FBC-4F4E-92D2-0331AEA09EB0}"/>
                </a:ext>
              </a:extLst>
            </p:cNvPr>
            <p:cNvSpPr/>
            <p:nvPr/>
          </p:nvSpPr>
          <p:spPr>
            <a:xfrm>
              <a:off x="2128044" y="419095"/>
              <a:ext cx="5904230" cy="5358765"/>
            </a:xfrm>
            <a:custGeom>
              <a:avLst/>
              <a:gdLst/>
              <a:ahLst/>
              <a:cxnLst/>
              <a:rect l="l" t="t" r="r" b="b"/>
              <a:pathLst>
                <a:path w="5904230" h="5358765">
                  <a:moveTo>
                    <a:pt x="5904006" y="0"/>
                  </a:moveTo>
                  <a:lnTo>
                    <a:pt x="0" y="5358462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28">
              <a:extLst>
                <a:ext uri="{FF2B5EF4-FFF2-40B4-BE49-F238E27FC236}">
                  <a16:creationId xmlns:a16="http://schemas.microsoft.com/office/drawing/2014/main" id="{DAABED36-00D6-4CF0-A070-6E29B71DDAE9}"/>
                </a:ext>
              </a:extLst>
            </p:cNvPr>
            <p:cNvSpPr/>
            <p:nvPr/>
          </p:nvSpPr>
          <p:spPr>
            <a:xfrm>
              <a:off x="2128044" y="419095"/>
              <a:ext cx="6012180" cy="5456555"/>
            </a:xfrm>
            <a:custGeom>
              <a:avLst/>
              <a:gdLst/>
              <a:ahLst/>
              <a:cxnLst/>
              <a:rect l="l" t="t" r="r" b="b"/>
              <a:pathLst>
                <a:path w="6012180" h="5456555">
                  <a:moveTo>
                    <a:pt x="6012007" y="0"/>
                  </a:moveTo>
                  <a:lnTo>
                    <a:pt x="0" y="5456483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29">
              <a:extLst>
                <a:ext uri="{FF2B5EF4-FFF2-40B4-BE49-F238E27FC236}">
                  <a16:creationId xmlns:a16="http://schemas.microsoft.com/office/drawing/2014/main" id="{C8287FC3-01C1-432F-ACB8-CD6B4AD600ED}"/>
                </a:ext>
              </a:extLst>
            </p:cNvPr>
            <p:cNvSpPr/>
            <p:nvPr/>
          </p:nvSpPr>
          <p:spPr>
            <a:xfrm>
              <a:off x="2128044" y="419094"/>
              <a:ext cx="6120130" cy="5554980"/>
            </a:xfrm>
            <a:custGeom>
              <a:avLst/>
              <a:gdLst/>
              <a:ahLst/>
              <a:cxnLst/>
              <a:rect l="l" t="t" r="r" b="b"/>
              <a:pathLst>
                <a:path w="6120130" h="5554980">
                  <a:moveTo>
                    <a:pt x="6120006" y="0"/>
                  </a:moveTo>
                  <a:lnTo>
                    <a:pt x="0" y="5554503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30">
              <a:extLst>
                <a:ext uri="{FF2B5EF4-FFF2-40B4-BE49-F238E27FC236}">
                  <a16:creationId xmlns:a16="http://schemas.microsoft.com/office/drawing/2014/main" id="{7714696A-684F-4C24-A0D3-CF8B665EB0DE}"/>
                </a:ext>
              </a:extLst>
            </p:cNvPr>
            <p:cNvSpPr/>
            <p:nvPr/>
          </p:nvSpPr>
          <p:spPr>
            <a:xfrm>
              <a:off x="2128044" y="419094"/>
              <a:ext cx="6228080" cy="5652770"/>
            </a:xfrm>
            <a:custGeom>
              <a:avLst/>
              <a:gdLst/>
              <a:ahLst/>
              <a:cxnLst/>
              <a:rect l="l" t="t" r="r" b="b"/>
              <a:pathLst>
                <a:path w="6228080" h="5652770">
                  <a:moveTo>
                    <a:pt x="6228007" y="0"/>
                  </a:moveTo>
                  <a:lnTo>
                    <a:pt x="0" y="5652525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31">
              <a:extLst>
                <a:ext uri="{FF2B5EF4-FFF2-40B4-BE49-F238E27FC236}">
                  <a16:creationId xmlns:a16="http://schemas.microsoft.com/office/drawing/2014/main" id="{2F1A2ED1-5D7A-4A85-96F1-6C778D10B568}"/>
                </a:ext>
              </a:extLst>
            </p:cNvPr>
            <p:cNvSpPr/>
            <p:nvPr/>
          </p:nvSpPr>
          <p:spPr>
            <a:xfrm>
              <a:off x="2128044" y="419094"/>
              <a:ext cx="6336030" cy="5750560"/>
            </a:xfrm>
            <a:custGeom>
              <a:avLst/>
              <a:gdLst/>
              <a:ahLst/>
              <a:cxnLst/>
              <a:rect l="l" t="t" r="r" b="b"/>
              <a:pathLst>
                <a:path w="6336030" h="5750559">
                  <a:moveTo>
                    <a:pt x="6336007" y="0"/>
                  </a:moveTo>
                  <a:lnTo>
                    <a:pt x="0" y="5750545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32">
              <a:extLst>
                <a:ext uri="{FF2B5EF4-FFF2-40B4-BE49-F238E27FC236}">
                  <a16:creationId xmlns:a16="http://schemas.microsoft.com/office/drawing/2014/main" id="{D55A2D79-87D6-4688-885A-8F83B0A32DA9}"/>
                </a:ext>
              </a:extLst>
            </p:cNvPr>
            <p:cNvSpPr/>
            <p:nvPr/>
          </p:nvSpPr>
          <p:spPr>
            <a:xfrm>
              <a:off x="2128045" y="419095"/>
              <a:ext cx="6444615" cy="5848985"/>
            </a:xfrm>
            <a:custGeom>
              <a:avLst/>
              <a:gdLst/>
              <a:ahLst/>
              <a:cxnLst/>
              <a:rect l="l" t="t" r="r" b="b"/>
              <a:pathLst>
                <a:path w="6444615" h="5848984">
                  <a:moveTo>
                    <a:pt x="6444006" y="0"/>
                  </a:moveTo>
                  <a:lnTo>
                    <a:pt x="0" y="5848565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33">
              <a:extLst>
                <a:ext uri="{FF2B5EF4-FFF2-40B4-BE49-F238E27FC236}">
                  <a16:creationId xmlns:a16="http://schemas.microsoft.com/office/drawing/2014/main" id="{1340B92B-8743-40CF-876F-CDCEB49E56E9}"/>
                </a:ext>
              </a:extLst>
            </p:cNvPr>
            <p:cNvSpPr/>
            <p:nvPr/>
          </p:nvSpPr>
          <p:spPr>
            <a:xfrm>
              <a:off x="2128045" y="419095"/>
              <a:ext cx="6552565" cy="5946775"/>
            </a:xfrm>
            <a:custGeom>
              <a:avLst/>
              <a:gdLst/>
              <a:ahLst/>
              <a:cxnLst/>
              <a:rect l="l" t="t" r="r" b="b"/>
              <a:pathLst>
                <a:path w="6552565" h="5946775">
                  <a:moveTo>
                    <a:pt x="6552007" y="0"/>
                  </a:moveTo>
                  <a:lnTo>
                    <a:pt x="0" y="5946586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34">
              <a:extLst>
                <a:ext uri="{FF2B5EF4-FFF2-40B4-BE49-F238E27FC236}">
                  <a16:creationId xmlns:a16="http://schemas.microsoft.com/office/drawing/2014/main" id="{6284A5C6-2DBD-42EA-AEA9-09187A127900}"/>
                </a:ext>
              </a:extLst>
            </p:cNvPr>
            <p:cNvSpPr/>
            <p:nvPr/>
          </p:nvSpPr>
          <p:spPr>
            <a:xfrm>
              <a:off x="2128045" y="419094"/>
              <a:ext cx="6660515" cy="6045200"/>
            </a:xfrm>
            <a:custGeom>
              <a:avLst/>
              <a:gdLst/>
              <a:ahLst/>
              <a:cxnLst/>
              <a:rect l="l" t="t" r="r" b="b"/>
              <a:pathLst>
                <a:path w="6660515" h="6045200">
                  <a:moveTo>
                    <a:pt x="6660006" y="0"/>
                  </a:moveTo>
                  <a:lnTo>
                    <a:pt x="0" y="6044606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35">
              <a:extLst>
                <a:ext uri="{FF2B5EF4-FFF2-40B4-BE49-F238E27FC236}">
                  <a16:creationId xmlns:a16="http://schemas.microsoft.com/office/drawing/2014/main" id="{8C412297-74F6-47B5-92D4-41CE6CDAE942}"/>
                </a:ext>
              </a:extLst>
            </p:cNvPr>
            <p:cNvSpPr/>
            <p:nvPr/>
          </p:nvSpPr>
          <p:spPr>
            <a:xfrm>
              <a:off x="2128045" y="419094"/>
              <a:ext cx="6768465" cy="6142990"/>
            </a:xfrm>
            <a:custGeom>
              <a:avLst/>
              <a:gdLst/>
              <a:ahLst/>
              <a:cxnLst/>
              <a:rect l="l" t="t" r="r" b="b"/>
              <a:pathLst>
                <a:path w="6768465" h="6142990">
                  <a:moveTo>
                    <a:pt x="6768006" y="0"/>
                  </a:moveTo>
                  <a:lnTo>
                    <a:pt x="0" y="6142626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36">
              <a:extLst>
                <a:ext uri="{FF2B5EF4-FFF2-40B4-BE49-F238E27FC236}">
                  <a16:creationId xmlns:a16="http://schemas.microsoft.com/office/drawing/2014/main" id="{F8664C38-EC21-4199-9792-D995C2EA958E}"/>
                </a:ext>
              </a:extLst>
            </p:cNvPr>
            <p:cNvSpPr/>
            <p:nvPr/>
          </p:nvSpPr>
          <p:spPr>
            <a:xfrm>
              <a:off x="2128045" y="419094"/>
              <a:ext cx="6876415" cy="6240780"/>
            </a:xfrm>
            <a:custGeom>
              <a:avLst/>
              <a:gdLst/>
              <a:ahLst/>
              <a:cxnLst/>
              <a:rect l="l" t="t" r="r" b="b"/>
              <a:pathLst>
                <a:path w="6876415" h="6240780">
                  <a:moveTo>
                    <a:pt x="6876007" y="0"/>
                  </a:moveTo>
                  <a:lnTo>
                    <a:pt x="0" y="6240648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37">
              <a:extLst>
                <a:ext uri="{FF2B5EF4-FFF2-40B4-BE49-F238E27FC236}">
                  <a16:creationId xmlns:a16="http://schemas.microsoft.com/office/drawing/2014/main" id="{A019F1A8-8542-4BBA-9C3C-5B61C8948F45}"/>
                </a:ext>
              </a:extLst>
            </p:cNvPr>
            <p:cNvSpPr/>
            <p:nvPr/>
          </p:nvSpPr>
          <p:spPr>
            <a:xfrm>
              <a:off x="2128045" y="419095"/>
              <a:ext cx="6984365" cy="6339205"/>
            </a:xfrm>
            <a:custGeom>
              <a:avLst/>
              <a:gdLst/>
              <a:ahLst/>
              <a:cxnLst/>
              <a:rect l="l" t="t" r="r" b="b"/>
              <a:pathLst>
                <a:path w="6984365" h="6339205">
                  <a:moveTo>
                    <a:pt x="6984007" y="0"/>
                  </a:moveTo>
                  <a:lnTo>
                    <a:pt x="0" y="6338668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38">
              <a:extLst>
                <a:ext uri="{FF2B5EF4-FFF2-40B4-BE49-F238E27FC236}">
                  <a16:creationId xmlns:a16="http://schemas.microsoft.com/office/drawing/2014/main" id="{08B7E67C-1FB8-49D3-B8F8-2F00CCC7F269}"/>
                </a:ext>
              </a:extLst>
            </p:cNvPr>
            <p:cNvSpPr/>
            <p:nvPr/>
          </p:nvSpPr>
          <p:spPr>
            <a:xfrm>
              <a:off x="2128045" y="419095"/>
              <a:ext cx="7092315" cy="6436995"/>
            </a:xfrm>
            <a:custGeom>
              <a:avLst/>
              <a:gdLst/>
              <a:ahLst/>
              <a:cxnLst/>
              <a:rect l="l" t="t" r="r" b="b"/>
              <a:pathLst>
                <a:path w="7092315" h="6436995">
                  <a:moveTo>
                    <a:pt x="7092007" y="0"/>
                  </a:moveTo>
                  <a:lnTo>
                    <a:pt x="0" y="6436689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39">
              <a:extLst>
                <a:ext uri="{FF2B5EF4-FFF2-40B4-BE49-F238E27FC236}">
                  <a16:creationId xmlns:a16="http://schemas.microsoft.com/office/drawing/2014/main" id="{56E3331A-73A1-460D-BB11-238B890DD1D7}"/>
                </a:ext>
              </a:extLst>
            </p:cNvPr>
            <p:cNvSpPr/>
            <p:nvPr/>
          </p:nvSpPr>
          <p:spPr>
            <a:xfrm>
              <a:off x="2128045" y="419094"/>
              <a:ext cx="7200265" cy="6534784"/>
            </a:xfrm>
            <a:custGeom>
              <a:avLst/>
              <a:gdLst/>
              <a:ahLst/>
              <a:cxnLst/>
              <a:rect l="l" t="t" r="r" b="b"/>
              <a:pathLst>
                <a:path w="7200265" h="6534784">
                  <a:moveTo>
                    <a:pt x="7200007" y="0"/>
                  </a:moveTo>
                  <a:lnTo>
                    <a:pt x="0" y="6534709"/>
                  </a:lnTo>
                </a:path>
              </a:pathLst>
            </a:custGeom>
            <a:ln w="12699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40">
              <a:extLst>
                <a:ext uri="{FF2B5EF4-FFF2-40B4-BE49-F238E27FC236}">
                  <a16:creationId xmlns:a16="http://schemas.microsoft.com/office/drawing/2014/main" id="{2A0DFF8C-3A56-43E4-ADA3-D145E9C8C08A}"/>
                </a:ext>
              </a:extLst>
            </p:cNvPr>
            <p:cNvSpPr/>
            <p:nvPr/>
          </p:nvSpPr>
          <p:spPr>
            <a:xfrm>
              <a:off x="2128045" y="419095"/>
              <a:ext cx="7308215" cy="6633209"/>
            </a:xfrm>
            <a:custGeom>
              <a:avLst/>
              <a:gdLst/>
              <a:ahLst/>
              <a:cxnLst/>
              <a:rect l="l" t="t" r="r" b="b"/>
              <a:pathLst>
                <a:path w="7308215" h="6633209">
                  <a:moveTo>
                    <a:pt x="7308008" y="0"/>
                  </a:moveTo>
                  <a:lnTo>
                    <a:pt x="0" y="6632731"/>
                  </a:lnTo>
                </a:path>
              </a:pathLst>
            </a:custGeom>
            <a:ln w="12699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41">
              <a:extLst>
                <a:ext uri="{FF2B5EF4-FFF2-40B4-BE49-F238E27FC236}">
                  <a16:creationId xmlns:a16="http://schemas.microsoft.com/office/drawing/2014/main" id="{ED5BA82C-ECAB-4E2F-BAA4-3554D8DE51C9}"/>
                </a:ext>
              </a:extLst>
            </p:cNvPr>
            <p:cNvSpPr/>
            <p:nvPr/>
          </p:nvSpPr>
          <p:spPr>
            <a:xfrm>
              <a:off x="2128045" y="419094"/>
              <a:ext cx="7416165" cy="6731000"/>
            </a:xfrm>
            <a:custGeom>
              <a:avLst/>
              <a:gdLst/>
              <a:ahLst/>
              <a:cxnLst/>
              <a:rect l="l" t="t" r="r" b="b"/>
              <a:pathLst>
                <a:path w="7416165" h="6731000">
                  <a:moveTo>
                    <a:pt x="7416007" y="0"/>
                  </a:moveTo>
                  <a:lnTo>
                    <a:pt x="0" y="6730751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42">
              <a:extLst>
                <a:ext uri="{FF2B5EF4-FFF2-40B4-BE49-F238E27FC236}">
                  <a16:creationId xmlns:a16="http://schemas.microsoft.com/office/drawing/2014/main" id="{E6BC3A5B-0DE8-47BC-837F-530FA9502CC6}"/>
                </a:ext>
              </a:extLst>
            </p:cNvPr>
            <p:cNvSpPr/>
            <p:nvPr/>
          </p:nvSpPr>
          <p:spPr>
            <a:xfrm>
              <a:off x="2128045" y="419094"/>
              <a:ext cx="7524115" cy="6828790"/>
            </a:xfrm>
            <a:custGeom>
              <a:avLst/>
              <a:gdLst/>
              <a:ahLst/>
              <a:cxnLst/>
              <a:rect l="l" t="t" r="r" b="b"/>
              <a:pathLst>
                <a:path w="7524115" h="6828790">
                  <a:moveTo>
                    <a:pt x="7524007" y="0"/>
                  </a:moveTo>
                  <a:lnTo>
                    <a:pt x="0" y="6828771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43">
              <a:extLst>
                <a:ext uri="{FF2B5EF4-FFF2-40B4-BE49-F238E27FC236}">
                  <a16:creationId xmlns:a16="http://schemas.microsoft.com/office/drawing/2014/main" id="{A639A0AD-F242-43E4-9B7B-9B3F670686A1}"/>
                </a:ext>
              </a:extLst>
            </p:cNvPr>
            <p:cNvSpPr/>
            <p:nvPr/>
          </p:nvSpPr>
          <p:spPr>
            <a:xfrm>
              <a:off x="2128045" y="419095"/>
              <a:ext cx="7632065" cy="6927215"/>
            </a:xfrm>
            <a:custGeom>
              <a:avLst/>
              <a:gdLst/>
              <a:ahLst/>
              <a:cxnLst/>
              <a:rect l="l" t="t" r="r" b="b"/>
              <a:pathLst>
                <a:path w="7632065" h="6927215">
                  <a:moveTo>
                    <a:pt x="7632006" y="0"/>
                  </a:moveTo>
                  <a:lnTo>
                    <a:pt x="0" y="6926791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44">
              <a:extLst>
                <a:ext uri="{FF2B5EF4-FFF2-40B4-BE49-F238E27FC236}">
                  <a16:creationId xmlns:a16="http://schemas.microsoft.com/office/drawing/2014/main" id="{7E07048E-3CDE-4B00-ABEB-2AE5C7D89D6A}"/>
                </a:ext>
              </a:extLst>
            </p:cNvPr>
            <p:cNvSpPr/>
            <p:nvPr/>
          </p:nvSpPr>
          <p:spPr>
            <a:xfrm>
              <a:off x="2212288" y="451776"/>
              <a:ext cx="7620000" cy="6915784"/>
            </a:xfrm>
            <a:custGeom>
              <a:avLst/>
              <a:gdLst/>
              <a:ahLst/>
              <a:cxnLst/>
              <a:rect l="l" t="t" r="r" b="b"/>
              <a:pathLst>
                <a:path w="7620000" h="6915784">
                  <a:moveTo>
                    <a:pt x="7619753" y="0"/>
                  </a:moveTo>
                  <a:lnTo>
                    <a:pt x="0" y="6915670"/>
                  </a:lnTo>
                </a:path>
              </a:pathLst>
            </a:custGeom>
            <a:ln w="12699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45">
              <a:extLst>
                <a:ext uri="{FF2B5EF4-FFF2-40B4-BE49-F238E27FC236}">
                  <a16:creationId xmlns:a16="http://schemas.microsoft.com/office/drawing/2014/main" id="{6FB9C45A-49A8-4632-8A43-AE86CF6E8DA4}"/>
                </a:ext>
              </a:extLst>
            </p:cNvPr>
            <p:cNvSpPr/>
            <p:nvPr/>
          </p:nvSpPr>
          <p:spPr>
            <a:xfrm>
              <a:off x="2320287" y="549797"/>
              <a:ext cx="7512050" cy="6817995"/>
            </a:xfrm>
            <a:custGeom>
              <a:avLst/>
              <a:gdLst/>
              <a:ahLst/>
              <a:cxnLst/>
              <a:rect l="l" t="t" r="r" b="b"/>
              <a:pathLst>
                <a:path w="7512050" h="6817995">
                  <a:moveTo>
                    <a:pt x="7511753" y="0"/>
                  </a:moveTo>
                  <a:lnTo>
                    <a:pt x="0" y="6817650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46">
              <a:extLst>
                <a:ext uri="{FF2B5EF4-FFF2-40B4-BE49-F238E27FC236}">
                  <a16:creationId xmlns:a16="http://schemas.microsoft.com/office/drawing/2014/main" id="{86A1D027-5CBB-4E5D-90C3-B61364DB9F16}"/>
                </a:ext>
              </a:extLst>
            </p:cNvPr>
            <p:cNvSpPr/>
            <p:nvPr/>
          </p:nvSpPr>
          <p:spPr>
            <a:xfrm>
              <a:off x="2428288" y="647818"/>
              <a:ext cx="7404100" cy="6720205"/>
            </a:xfrm>
            <a:custGeom>
              <a:avLst/>
              <a:gdLst/>
              <a:ahLst/>
              <a:cxnLst/>
              <a:rect l="l" t="t" r="r" b="b"/>
              <a:pathLst>
                <a:path w="7404100" h="6720205">
                  <a:moveTo>
                    <a:pt x="7403753" y="0"/>
                  </a:moveTo>
                  <a:lnTo>
                    <a:pt x="0" y="6719629"/>
                  </a:lnTo>
                </a:path>
              </a:pathLst>
            </a:custGeom>
            <a:ln w="12699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47">
              <a:extLst>
                <a:ext uri="{FF2B5EF4-FFF2-40B4-BE49-F238E27FC236}">
                  <a16:creationId xmlns:a16="http://schemas.microsoft.com/office/drawing/2014/main" id="{BFE2917B-6FE6-4336-AF7D-B7FB4430B242}"/>
                </a:ext>
              </a:extLst>
            </p:cNvPr>
            <p:cNvSpPr/>
            <p:nvPr/>
          </p:nvSpPr>
          <p:spPr>
            <a:xfrm>
              <a:off x="2536288" y="745837"/>
              <a:ext cx="7296150" cy="6621780"/>
            </a:xfrm>
            <a:custGeom>
              <a:avLst/>
              <a:gdLst/>
              <a:ahLst/>
              <a:cxnLst/>
              <a:rect l="l" t="t" r="r" b="b"/>
              <a:pathLst>
                <a:path w="7296150" h="6621780">
                  <a:moveTo>
                    <a:pt x="7295753" y="0"/>
                  </a:moveTo>
                  <a:lnTo>
                    <a:pt x="0" y="6621609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48">
              <a:extLst>
                <a:ext uri="{FF2B5EF4-FFF2-40B4-BE49-F238E27FC236}">
                  <a16:creationId xmlns:a16="http://schemas.microsoft.com/office/drawing/2014/main" id="{A68C50E3-80C7-4CA4-A281-5FBBF4BFFD5B}"/>
                </a:ext>
              </a:extLst>
            </p:cNvPr>
            <p:cNvSpPr/>
            <p:nvPr/>
          </p:nvSpPr>
          <p:spPr>
            <a:xfrm>
              <a:off x="2644287" y="843857"/>
              <a:ext cx="7188200" cy="6523990"/>
            </a:xfrm>
            <a:custGeom>
              <a:avLst/>
              <a:gdLst/>
              <a:ahLst/>
              <a:cxnLst/>
              <a:rect l="l" t="t" r="r" b="b"/>
              <a:pathLst>
                <a:path w="7188200" h="6523990">
                  <a:moveTo>
                    <a:pt x="7187753" y="0"/>
                  </a:moveTo>
                  <a:lnTo>
                    <a:pt x="0" y="6523588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49">
              <a:extLst>
                <a:ext uri="{FF2B5EF4-FFF2-40B4-BE49-F238E27FC236}">
                  <a16:creationId xmlns:a16="http://schemas.microsoft.com/office/drawing/2014/main" id="{B06F26CE-0D25-4DA8-9FF7-00F38BE37AD8}"/>
                </a:ext>
              </a:extLst>
            </p:cNvPr>
            <p:cNvSpPr/>
            <p:nvPr/>
          </p:nvSpPr>
          <p:spPr>
            <a:xfrm>
              <a:off x="2752288" y="941880"/>
              <a:ext cx="7080250" cy="6425565"/>
            </a:xfrm>
            <a:custGeom>
              <a:avLst/>
              <a:gdLst/>
              <a:ahLst/>
              <a:cxnLst/>
              <a:rect l="l" t="t" r="r" b="b"/>
              <a:pathLst>
                <a:path w="7080250" h="6425565">
                  <a:moveTo>
                    <a:pt x="7079752" y="0"/>
                  </a:moveTo>
                  <a:lnTo>
                    <a:pt x="0" y="6425567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50">
              <a:extLst>
                <a:ext uri="{FF2B5EF4-FFF2-40B4-BE49-F238E27FC236}">
                  <a16:creationId xmlns:a16="http://schemas.microsoft.com/office/drawing/2014/main" id="{8D4D5846-4199-44D8-867A-72688BAF2C58}"/>
                </a:ext>
              </a:extLst>
            </p:cNvPr>
            <p:cNvSpPr/>
            <p:nvPr/>
          </p:nvSpPr>
          <p:spPr>
            <a:xfrm>
              <a:off x="2860288" y="1039900"/>
              <a:ext cx="6972300" cy="6327775"/>
            </a:xfrm>
            <a:custGeom>
              <a:avLst/>
              <a:gdLst/>
              <a:ahLst/>
              <a:cxnLst/>
              <a:rect l="l" t="t" r="r" b="b"/>
              <a:pathLst>
                <a:path w="6972300" h="6327775">
                  <a:moveTo>
                    <a:pt x="6971753" y="0"/>
                  </a:moveTo>
                  <a:lnTo>
                    <a:pt x="0" y="6327547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51">
              <a:extLst>
                <a:ext uri="{FF2B5EF4-FFF2-40B4-BE49-F238E27FC236}">
                  <a16:creationId xmlns:a16="http://schemas.microsoft.com/office/drawing/2014/main" id="{921A3AFD-FE00-4A5D-9638-563DDE3F9269}"/>
                </a:ext>
              </a:extLst>
            </p:cNvPr>
            <p:cNvSpPr/>
            <p:nvPr/>
          </p:nvSpPr>
          <p:spPr>
            <a:xfrm>
              <a:off x="2968287" y="1137920"/>
              <a:ext cx="6864350" cy="6229985"/>
            </a:xfrm>
            <a:custGeom>
              <a:avLst/>
              <a:gdLst/>
              <a:ahLst/>
              <a:cxnLst/>
              <a:rect l="l" t="t" r="r" b="b"/>
              <a:pathLst>
                <a:path w="6864350" h="6229984">
                  <a:moveTo>
                    <a:pt x="6863753" y="0"/>
                  </a:moveTo>
                  <a:lnTo>
                    <a:pt x="0" y="6229526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52">
              <a:extLst>
                <a:ext uri="{FF2B5EF4-FFF2-40B4-BE49-F238E27FC236}">
                  <a16:creationId xmlns:a16="http://schemas.microsoft.com/office/drawing/2014/main" id="{A696F913-E08A-4683-8B92-EEB28B5EEE17}"/>
                </a:ext>
              </a:extLst>
            </p:cNvPr>
            <p:cNvSpPr/>
            <p:nvPr/>
          </p:nvSpPr>
          <p:spPr>
            <a:xfrm>
              <a:off x="3076289" y="1235940"/>
              <a:ext cx="6755765" cy="6131560"/>
            </a:xfrm>
            <a:custGeom>
              <a:avLst/>
              <a:gdLst/>
              <a:ahLst/>
              <a:cxnLst/>
              <a:rect l="l" t="t" r="r" b="b"/>
              <a:pathLst>
                <a:path w="6755765" h="6131559">
                  <a:moveTo>
                    <a:pt x="6755753" y="0"/>
                  </a:moveTo>
                  <a:lnTo>
                    <a:pt x="0" y="6131506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53">
              <a:extLst>
                <a:ext uri="{FF2B5EF4-FFF2-40B4-BE49-F238E27FC236}">
                  <a16:creationId xmlns:a16="http://schemas.microsoft.com/office/drawing/2014/main" id="{358A03D5-EEAC-4C8F-8685-A6B487F5CA49}"/>
                </a:ext>
              </a:extLst>
            </p:cNvPr>
            <p:cNvSpPr/>
            <p:nvPr/>
          </p:nvSpPr>
          <p:spPr>
            <a:xfrm>
              <a:off x="3184288" y="1333960"/>
              <a:ext cx="6647815" cy="6033770"/>
            </a:xfrm>
            <a:custGeom>
              <a:avLst/>
              <a:gdLst/>
              <a:ahLst/>
              <a:cxnLst/>
              <a:rect l="l" t="t" r="r" b="b"/>
              <a:pathLst>
                <a:path w="6647815" h="6033770">
                  <a:moveTo>
                    <a:pt x="6647753" y="0"/>
                  </a:moveTo>
                  <a:lnTo>
                    <a:pt x="0" y="6033485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54">
              <a:extLst>
                <a:ext uri="{FF2B5EF4-FFF2-40B4-BE49-F238E27FC236}">
                  <a16:creationId xmlns:a16="http://schemas.microsoft.com/office/drawing/2014/main" id="{B973F442-580A-47FA-9A2C-3C798B7D51C4}"/>
                </a:ext>
              </a:extLst>
            </p:cNvPr>
            <p:cNvSpPr/>
            <p:nvPr/>
          </p:nvSpPr>
          <p:spPr>
            <a:xfrm>
              <a:off x="3292289" y="1431981"/>
              <a:ext cx="6539865" cy="5935980"/>
            </a:xfrm>
            <a:custGeom>
              <a:avLst/>
              <a:gdLst/>
              <a:ahLst/>
              <a:cxnLst/>
              <a:rect l="l" t="t" r="r" b="b"/>
              <a:pathLst>
                <a:path w="6539865" h="5935980">
                  <a:moveTo>
                    <a:pt x="6539753" y="0"/>
                  </a:moveTo>
                  <a:lnTo>
                    <a:pt x="0" y="5935464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55">
              <a:extLst>
                <a:ext uri="{FF2B5EF4-FFF2-40B4-BE49-F238E27FC236}">
                  <a16:creationId xmlns:a16="http://schemas.microsoft.com/office/drawing/2014/main" id="{4444BCE3-FB7B-4C0E-9099-8123557CA48A}"/>
                </a:ext>
              </a:extLst>
            </p:cNvPr>
            <p:cNvSpPr/>
            <p:nvPr/>
          </p:nvSpPr>
          <p:spPr>
            <a:xfrm>
              <a:off x="3400289" y="1530002"/>
              <a:ext cx="6431915" cy="5837555"/>
            </a:xfrm>
            <a:custGeom>
              <a:avLst/>
              <a:gdLst/>
              <a:ahLst/>
              <a:cxnLst/>
              <a:rect l="l" t="t" r="r" b="b"/>
              <a:pathLst>
                <a:path w="6431915" h="5837555">
                  <a:moveTo>
                    <a:pt x="6431753" y="0"/>
                  </a:moveTo>
                  <a:lnTo>
                    <a:pt x="0" y="5837444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56">
              <a:extLst>
                <a:ext uri="{FF2B5EF4-FFF2-40B4-BE49-F238E27FC236}">
                  <a16:creationId xmlns:a16="http://schemas.microsoft.com/office/drawing/2014/main" id="{58D20D8F-ADC8-48CB-8CFB-6BD58388FED1}"/>
                </a:ext>
              </a:extLst>
            </p:cNvPr>
            <p:cNvSpPr/>
            <p:nvPr/>
          </p:nvSpPr>
          <p:spPr>
            <a:xfrm>
              <a:off x="3508288" y="1628023"/>
              <a:ext cx="6323965" cy="5739765"/>
            </a:xfrm>
            <a:custGeom>
              <a:avLst/>
              <a:gdLst/>
              <a:ahLst/>
              <a:cxnLst/>
              <a:rect l="l" t="t" r="r" b="b"/>
              <a:pathLst>
                <a:path w="6323965" h="5739765">
                  <a:moveTo>
                    <a:pt x="6323753" y="0"/>
                  </a:moveTo>
                  <a:lnTo>
                    <a:pt x="0" y="5739424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57">
              <a:extLst>
                <a:ext uri="{FF2B5EF4-FFF2-40B4-BE49-F238E27FC236}">
                  <a16:creationId xmlns:a16="http://schemas.microsoft.com/office/drawing/2014/main" id="{4723B92E-0DC7-46AA-B107-357439BCB271}"/>
                </a:ext>
              </a:extLst>
            </p:cNvPr>
            <p:cNvSpPr/>
            <p:nvPr/>
          </p:nvSpPr>
          <p:spPr>
            <a:xfrm>
              <a:off x="3616288" y="1726043"/>
              <a:ext cx="6216015" cy="5641975"/>
            </a:xfrm>
            <a:custGeom>
              <a:avLst/>
              <a:gdLst/>
              <a:ahLst/>
              <a:cxnLst/>
              <a:rect l="l" t="t" r="r" b="b"/>
              <a:pathLst>
                <a:path w="6216015" h="5641975">
                  <a:moveTo>
                    <a:pt x="6215754" y="0"/>
                  </a:moveTo>
                  <a:lnTo>
                    <a:pt x="0" y="5641404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58">
              <a:extLst>
                <a:ext uri="{FF2B5EF4-FFF2-40B4-BE49-F238E27FC236}">
                  <a16:creationId xmlns:a16="http://schemas.microsoft.com/office/drawing/2014/main" id="{91AC3ECD-DDDD-4DBD-A24A-37CDF57D2B72}"/>
                </a:ext>
              </a:extLst>
            </p:cNvPr>
            <p:cNvSpPr/>
            <p:nvPr/>
          </p:nvSpPr>
          <p:spPr>
            <a:xfrm>
              <a:off x="3724289" y="1824064"/>
              <a:ext cx="6108065" cy="5543550"/>
            </a:xfrm>
            <a:custGeom>
              <a:avLst/>
              <a:gdLst/>
              <a:ahLst/>
              <a:cxnLst/>
              <a:rect l="l" t="t" r="r" b="b"/>
              <a:pathLst>
                <a:path w="6108065" h="5543550">
                  <a:moveTo>
                    <a:pt x="6107753" y="0"/>
                  </a:moveTo>
                  <a:lnTo>
                    <a:pt x="0" y="5543382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59">
              <a:extLst>
                <a:ext uri="{FF2B5EF4-FFF2-40B4-BE49-F238E27FC236}">
                  <a16:creationId xmlns:a16="http://schemas.microsoft.com/office/drawing/2014/main" id="{AB2738C9-F45E-471A-AA1F-90D4235C0BBE}"/>
                </a:ext>
              </a:extLst>
            </p:cNvPr>
            <p:cNvSpPr/>
            <p:nvPr/>
          </p:nvSpPr>
          <p:spPr>
            <a:xfrm>
              <a:off x="3832288" y="1922084"/>
              <a:ext cx="6000115" cy="5445760"/>
            </a:xfrm>
            <a:custGeom>
              <a:avLst/>
              <a:gdLst/>
              <a:ahLst/>
              <a:cxnLst/>
              <a:rect l="l" t="t" r="r" b="b"/>
              <a:pathLst>
                <a:path w="6000115" h="5445759">
                  <a:moveTo>
                    <a:pt x="5999753" y="0"/>
                  </a:moveTo>
                  <a:lnTo>
                    <a:pt x="0" y="5445362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60">
              <a:extLst>
                <a:ext uri="{FF2B5EF4-FFF2-40B4-BE49-F238E27FC236}">
                  <a16:creationId xmlns:a16="http://schemas.microsoft.com/office/drawing/2014/main" id="{B1FC80BE-DE1E-4DC0-8451-F8901C4C44B3}"/>
                </a:ext>
              </a:extLst>
            </p:cNvPr>
            <p:cNvSpPr/>
            <p:nvPr/>
          </p:nvSpPr>
          <p:spPr>
            <a:xfrm>
              <a:off x="3940289" y="2020105"/>
              <a:ext cx="5892165" cy="5347335"/>
            </a:xfrm>
            <a:custGeom>
              <a:avLst/>
              <a:gdLst/>
              <a:ahLst/>
              <a:cxnLst/>
              <a:rect l="l" t="t" r="r" b="b"/>
              <a:pathLst>
                <a:path w="5892165" h="5347334">
                  <a:moveTo>
                    <a:pt x="5891753" y="0"/>
                  </a:moveTo>
                  <a:lnTo>
                    <a:pt x="0" y="5347341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61">
              <a:extLst>
                <a:ext uri="{FF2B5EF4-FFF2-40B4-BE49-F238E27FC236}">
                  <a16:creationId xmlns:a16="http://schemas.microsoft.com/office/drawing/2014/main" id="{7E0B758A-252E-4F23-AB96-6919063DC338}"/>
                </a:ext>
              </a:extLst>
            </p:cNvPr>
            <p:cNvSpPr/>
            <p:nvPr/>
          </p:nvSpPr>
          <p:spPr>
            <a:xfrm>
              <a:off x="4048289" y="2118126"/>
              <a:ext cx="5784215" cy="5249545"/>
            </a:xfrm>
            <a:custGeom>
              <a:avLst/>
              <a:gdLst/>
              <a:ahLst/>
              <a:cxnLst/>
              <a:rect l="l" t="t" r="r" b="b"/>
              <a:pathLst>
                <a:path w="5784215" h="5249545">
                  <a:moveTo>
                    <a:pt x="5783753" y="0"/>
                  </a:moveTo>
                  <a:lnTo>
                    <a:pt x="0" y="5249321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62">
              <a:extLst>
                <a:ext uri="{FF2B5EF4-FFF2-40B4-BE49-F238E27FC236}">
                  <a16:creationId xmlns:a16="http://schemas.microsoft.com/office/drawing/2014/main" id="{02DD794E-6E6A-49D6-A4FC-EB96FB0E6410}"/>
                </a:ext>
              </a:extLst>
            </p:cNvPr>
            <p:cNvSpPr/>
            <p:nvPr/>
          </p:nvSpPr>
          <p:spPr>
            <a:xfrm>
              <a:off x="4156289" y="2216147"/>
              <a:ext cx="5676265" cy="5151755"/>
            </a:xfrm>
            <a:custGeom>
              <a:avLst/>
              <a:gdLst/>
              <a:ahLst/>
              <a:cxnLst/>
              <a:rect l="l" t="t" r="r" b="b"/>
              <a:pathLst>
                <a:path w="5676265" h="5151755">
                  <a:moveTo>
                    <a:pt x="5675752" y="0"/>
                  </a:moveTo>
                  <a:lnTo>
                    <a:pt x="0" y="5151299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63">
              <a:extLst>
                <a:ext uri="{FF2B5EF4-FFF2-40B4-BE49-F238E27FC236}">
                  <a16:creationId xmlns:a16="http://schemas.microsoft.com/office/drawing/2014/main" id="{C0A06A5C-5454-45FD-8073-620F8DEE93A1}"/>
                </a:ext>
              </a:extLst>
            </p:cNvPr>
            <p:cNvSpPr/>
            <p:nvPr/>
          </p:nvSpPr>
          <p:spPr>
            <a:xfrm>
              <a:off x="4264289" y="2314166"/>
              <a:ext cx="5568315" cy="5053330"/>
            </a:xfrm>
            <a:custGeom>
              <a:avLst/>
              <a:gdLst/>
              <a:ahLst/>
              <a:cxnLst/>
              <a:rect l="l" t="t" r="r" b="b"/>
              <a:pathLst>
                <a:path w="5568315" h="5053330">
                  <a:moveTo>
                    <a:pt x="5567753" y="0"/>
                  </a:moveTo>
                  <a:lnTo>
                    <a:pt x="0" y="5053280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64">
              <a:extLst>
                <a:ext uri="{FF2B5EF4-FFF2-40B4-BE49-F238E27FC236}">
                  <a16:creationId xmlns:a16="http://schemas.microsoft.com/office/drawing/2014/main" id="{110B365F-A805-42B3-A9CE-C15800FE48BF}"/>
                </a:ext>
              </a:extLst>
            </p:cNvPr>
            <p:cNvSpPr/>
            <p:nvPr/>
          </p:nvSpPr>
          <p:spPr>
            <a:xfrm>
              <a:off x="4372288" y="2412186"/>
              <a:ext cx="5460365" cy="4955540"/>
            </a:xfrm>
            <a:custGeom>
              <a:avLst/>
              <a:gdLst/>
              <a:ahLst/>
              <a:cxnLst/>
              <a:rect l="l" t="t" r="r" b="b"/>
              <a:pathLst>
                <a:path w="5460365" h="4955540">
                  <a:moveTo>
                    <a:pt x="5459753" y="0"/>
                  </a:moveTo>
                  <a:lnTo>
                    <a:pt x="0" y="4955260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65">
              <a:extLst>
                <a:ext uri="{FF2B5EF4-FFF2-40B4-BE49-F238E27FC236}">
                  <a16:creationId xmlns:a16="http://schemas.microsoft.com/office/drawing/2014/main" id="{4AB4B3FB-2520-4C43-8E91-78D8CDD2AC86}"/>
                </a:ext>
              </a:extLst>
            </p:cNvPr>
            <p:cNvSpPr/>
            <p:nvPr/>
          </p:nvSpPr>
          <p:spPr>
            <a:xfrm>
              <a:off x="4480287" y="2510206"/>
              <a:ext cx="5351780" cy="4857750"/>
            </a:xfrm>
            <a:custGeom>
              <a:avLst/>
              <a:gdLst/>
              <a:ahLst/>
              <a:cxnLst/>
              <a:rect l="l" t="t" r="r" b="b"/>
              <a:pathLst>
                <a:path w="5351780" h="4857750">
                  <a:moveTo>
                    <a:pt x="5351754" y="0"/>
                  </a:moveTo>
                  <a:lnTo>
                    <a:pt x="0" y="4857239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66">
              <a:extLst>
                <a:ext uri="{FF2B5EF4-FFF2-40B4-BE49-F238E27FC236}">
                  <a16:creationId xmlns:a16="http://schemas.microsoft.com/office/drawing/2014/main" id="{4EE8DAA7-A69E-4F0D-AE96-CB59BB33BE57}"/>
                </a:ext>
              </a:extLst>
            </p:cNvPr>
            <p:cNvSpPr/>
            <p:nvPr/>
          </p:nvSpPr>
          <p:spPr>
            <a:xfrm>
              <a:off x="4588288" y="2608229"/>
              <a:ext cx="5243830" cy="4759325"/>
            </a:xfrm>
            <a:custGeom>
              <a:avLst/>
              <a:gdLst/>
              <a:ahLst/>
              <a:cxnLst/>
              <a:rect l="l" t="t" r="r" b="b"/>
              <a:pathLst>
                <a:path w="5243830" h="4759325">
                  <a:moveTo>
                    <a:pt x="5243753" y="0"/>
                  </a:moveTo>
                  <a:lnTo>
                    <a:pt x="0" y="4759218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67">
              <a:extLst>
                <a:ext uri="{FF2B5EF4-FFF2-40B4-BE49-F238E27FC236}">
                  <a16:creationId xmlns:a16="http://schemas.microsoft.com/office/drawing/2014/main" id="{BE382131-2D68-4105-AFC6-43A955C6F048}"/>
                </a:ext>
              </a:extLst>
            </p:cNvPr>
            <p:cNvSpPr/>
            <p:nvPr/>
          </p:nvSpPr>
          <p:spPr>
            <a:xfrm>
              <a:off x="4696287" y="2706249"/>
              <a:ext cx="5135880" cy="4661535"/>
            </a:xfrm>
            <a:custGeom>
              <a:avLst/>
              <a:gdLst/>
              <a:ahLst/>
              <a:cxnLst/>
              <a:rect l="l" t="t" r="r" b="b"/>
              <a:pathLst>
                <a:path w="5135880" h="4661534">
                  <a:moveTo>
                    <a:pt x="5135753" y="0"/>
                  </a:moveTo>
                  <a:lnTo>
                    <a:pt x="0" y="4661198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68">
              <a:extLst>
                <a:ext uri="{FF2B5EF4-FFF2-40B4-BE49-F238E27FC236}">
                  <a16:creationId xmlns:a16="http://schemas.microsoft.com/office/drawing/2014/main" id="{09E567C0-7A22-4954-947B-2E7F09FC9896}"/>
                </a:ext>
              </a:extLst>
            </p:cNvPr>
            <p:cNvSpPr/>
            <p:nvPr/>
          </p:nvSpPr>
          <p:spPr>
            <a:xfrm>
              <a:off x="4804288" y="2804270"/>
              <a:ext cx="5027930" cy="4563745"/>
            </a:xfrm>
            <a:custGeom>
              <a:avLst/>
              <a:gdLst/>
              <a:ahLst/>
              <a:cxnLst/>
              <a:rect l="l" t="t" r="r" b="b"/>
              <a:pathLst>
                <a:path w="5027930" h="4563745">
                  <a:moveTo>
                    <a:pt x="5027753" y="0"/>
                  </a:moveTo>
                  <a:lnTo>
                    <a:pt x="0" y="4563177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69">
              <a:extLst>
                <a:ext uri="{FF2B5EF4-FFF2-40B4-BE49-F238E27FC236}">
                  <a16:creationId xmlns:a16="http://schemas.microsoft.com/office/drawing/2014/main" id="{6D908A3B-4DD2-4F4E-B616-343226B1950C}"/>
                </a:ext>
              </a:extLst>
            </p:cNvPr>
            <p:cNvSpPr/>
            <p:nvPr/>
          </p:nvSpPr>
          <p:spPr>
            <a:xfrm>
              <a:off x="4912288" y="2902289"/>
              <a:ext cx="4919980" cy="4465320"/>
            </a:xfrm>
            <a:custGeom>
              <a:avLst/>
              <a:gdLst/>
              <a:ahLst/>
              <a:cxnLst/>
              <a:rect l="l" t="t" r="r" b="b"/>
              <a:pathLst>
                <a:path w="4919980" h="4465320">
                  <a:moveTo>
                    <a:pt x="4919753" y="0"/>
                  </a:moveTo>
                  <a:lnTo>
                    <a:pt x="0" y="4465157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70">
              <a:extLst>
                <a:ext uri="{FF2B5EF4-FFF2-40B4-BE49-F238E27FC236}">
                  <a16:creationId xmlns:a16="http://schemas.microsoft.com/office/drawing/2014/main" id="{332ACF01-FE30-4F79-B5E9-17A1743EB54C}"/>
                </a:ext>
              </a:extLst>
            </p:cNvPr>
            <p:cNvSpPr/>
            <p:nvPr/>
          </p:nvSpPr>
          <p:spPr>
            <a:xfrm>
              <a:off x="5020288" y="3000311"/>
              <a:ext cx="4812030" cy="4367530"/>
            </a:xfrm>
            <a:custGeom>
              <a:avLst/>
              <a:gdLst/>
              <a:ahLst/>
              <a:cxnLst/>
              <a:rect l="l" t="t" r="r" b="b"/>
              <a:pathLst>
                <a:path w="4812030" h="4367530">
                  <a:moveTo>
                    <a:pt x="4811752" y="0"/>
                  </a:moveTo>
                  <a:lnTo>
                    <a:pt x="0" y="4367135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71">
              <a:extLst>
                <a:ext uri="{FF2B5EF4-FFF2-40B4-BE49-F238E27FC236}">
                  <a16:creationId xmlns:a16="http://schemas.microsoft.com/office/drawing/2014/main" id="{1E25A3AA-FE60-46B9-B03C-A64E35D8337F}"/>
                </a:ext>
              </a:extLst>
            </p:cNvPr>
            <p:cNvSpPr/>
            <p:nvPr/>
          </p:nvSpPr>
          <p:spPr>
            <a:xfrm>
              <a:off x="5116777" y="3112156"/>
              <a:ext cx="4704080" cy="4269105"/>
            </a:xfrm>
            <a:custGeom>
              <a:avLst/>
              <a:gdLst/>
              <a:ahLst/>
              <a:cxnLst/>
              <a:rect l="l" t="t" r="r" b="b"/>
              <a:pathLst>
                <a:path w="4704080" h="4269105">
                  <a:moveTo>
                    <a:pt x="4703753" y="0"/>
                  </a:moveTo>
                  <a:lnTo>
                    <a:pt x="0" y="4269115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72">
              <a:extLst>
                <a:ext uri="{FF2B5EF4-FFF2-40B4-BE49-F238E27FC236}">
                  <a16:creationId xmlns:a16="http://schemas.microsoft.com/office/drawing/2014/main" id="{3C6AAE08-F76E-4A81-913C-67658242A85A}"/>
                </a:ext>
              </a:extLst>
            </p:cNvPr>
            <p:cNvSpPr/>
            <p:nvPr/>
          </p:nvSpPr>
          <p:spPr>
            <a:xfrm>
              <a:off x="5236287" y="3196351"/>
              <a:ext cx="4596130" cy="4171315"/>
            </a:xfrm>
            <a:custGeom>
              <a:avLst/>
              <a:gdLst/>
              <a:ahLst/>
              <a:cxnLst/>
              <a:rect l="l" t="t" r="r" b="b"/>
              <a:pathLst>
                <a:path w="4596130" h="4171315">
                  <a:moveTo>
                    <a:pt x="4595753" y="0"/>
                  </a:moveTo>
                  <a:lnTo>
                    <a:pt x="0" y="4171095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73">
              <a:extLst>
                <a:ext uri="{FF2B5EF4-FFF2-40B4-BE49-F238E27FC236}">
                  <a16:creationId xmlns:a16="http://schemas.microsoft.com/office/drawing/2014/main" id="{9A7AA769-942D-4A08-87A5-DA26E8BB0463}"/>
                </a:ext>
              </a:extLst>
            </p:cNvPr>
            <p:cNvSpPr/>
            <p:nvPr/>
          </p:nvSpPr>
          <p:spPr>
            <a:xfrm>
              <a:off x="5344287" y="3294372"/>
              <a:ext cx="4488180" cy="4073525"/>
            </a:xfrm>
            <a:custGeom>
              <a:avLst/>
              <a:gdLst/>
              <a:ahLst/>
              <a:cxnLst/>
              <a:rect l="l" t="t" r="r" b="b"/>
              <a:pathLst>
                <a:path w="4488180" h="4073525">
                  <a:moveTo>
                    <a:pt x="4487754" y="0"/>
                  </a:moveTo>
                  <a:lnTo>
                    <a:pt x="0" y="4073075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116">
              <a:extLst>
                <a:ext uri="{FF2B5EF4-FFF2-40B4-BE49-F238E27FC236}">
                  <a16:creationId xmlns:a16="http://schemas.microsoft.com/office/drawing/2014/main" id="{38D5FBF7-63DC-4C85-90FA-4167EC53E9DB}"/>
                </a:ext>
              </a:extLst>
            </p:cNvPr>
            <p:cNvSpPr/>
            <p:nvPr/>
          </p:nvSpPr>
          <p:spPr>
            <a:xfrm>
              <a:off x="2128044" y="419095"/>
              <a:ext cx="72390" cy="65405"/>
            </a:xfrm>
            <a:custGeom>
              <a:avLst/>
              <a:gdLst/>
              <a:ahLst/>
              <a:cxnLst/>
              <a:rect l="l" t="t" r="r" b="b"/>
              <a:pathLst>
                <a:path w="72390" h="65405">
                  <a:moveTo>
                    <a:pt x="72007" y="0"/>
                  </a:moveTo>
                  <a:lnTo>
                    <a:pt x="0" y="65354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117">
              <a:extLst>
                <a:ext uri="{FF2B5EF4-FFF2-40B4-BE49-F238E27FC236}">
                  <a16:creationId xmlns:a16="http://schemas.microsoft.com/office/drawing/2014/main" id="{6077EA42-A8C3-467C-A9D8-27054F92876F}"/>
                </a:ext>
              </a:extLst>
            </p:cNvPr>
            <p:cNvSpPr/>
            <p:nvPr/>
          </p:nvSpPr>
          <p:spPr>
            <a:xfrm>
              <a:off x="2128044" y="419094"/>
              <a:ext cx="180340" cy="163830"/>
            </a:xfrm>
            <a:custGeom>
              <a:avLst/>
              <a:gdLst/>
              <a:ahLst/>
              <a:cxnLst/>
              <a:rect l="l" t="t" r="r" b="b"/>
              <a:pathLst>
                <a:path w="180340" h="163830">
                  <a:moveTo>
                    <a:pt x="180007" y="0"/>
                  </a:moveTo>
                  <a:lnTo>
                    <a:pt x="0" y="163374"/>
                  </a:lnTo>
                </a:path>
              </a:pathLst>
            </a:custGeom>
            <a:ln w="12699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118">
              <a:extLst>
                <a:ext uri="{FF2B5EF4-FFF2-40B4-BE49-F238E27FC236}">
                  <a16:creationId xmlns:a16="http://schemas.microsoft.com/office/drawing/2014/main" id="{676F084C-9545-4EB8-A4BD-941E69A63C7B}"/>
                </a:ext>
              </a:extLst>
            </p:cNvPr>
            <p:cNvSpPr/>
            <p:nvPr/>
          </p:nvSpPr>
          <p:spPr>
            <a:xfrm>
              <a:off x="2128044" y="419094"/>
              <a:ext cx="288290" cy="261620"/>
            </a:xfrm>
            <a:custGeom>
              <a:avLst/>
              <a:gdLst/>
              <a:ahLst/>
              <a:cxnLst/>
              <a:rect l="l" t="t" r="r" b="b"/>
              <a:pathLst>
                <a:path w="288290" h="261619">
                  <a:moveTo>
                    <a:pt x="288006" y="0"/>
                  </a:moveTo>
                  <a:lnTo>
                    <a:pt x="0" y="261394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119">
              <a:extLst>
                <a:ext uri="{FF2B5EF4-FFF2-40B4-BE49-F238E27FC236}">
                  <a16:creationId xmlns:a16="http://schemas.microsoft.com/office/drawing/2014/main" id="{7BDAC41F-76E4-4768-BD42-50C7F292122B}"/>
                </a:ext>
              </a:extLst>
            </p:cNvPr>
            <p:cNvSpPr/>
            <p:nvPr/>
          </p:nvSpPr>
          <p:spPr>
            <a:xfrm>
              <a:off x="2128044" y="419094"/>
              <a:ext cx="396240" cy="359410"/>
            </a:xfrm>
            <a:custGeom>
              <a:avLst/>
              <a:gdLst/>
              <a:ahLst/>
              <a:cxnLst/>
              <a:rect l="l" t="t" r="r" b="b"/>
              <a:pathLst>
                <a:path w="396240" h="359409">
                  <a:moveTo>
                    <a:pt x="396007" y="0"/>
                  </a:moveTo>
                  <a:lnTo>
                    <a:pt x="0" y="359415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120">
              <a:extLst>
                <a:ext uri="{FF2B5EF4-FFF2-40B4-BE49-F238E27FC236}">
                  <a16:creationId xmlns:a16="http://schemas.microsoft.com/office/drawing/2014/main" id="{27BAE45C-E9CC-44E9-81CD-8E8F554BC521}"/>
                </a:ext>
              </a:extLst>
            </p:cNvPr>
            <p:cNvSpPr/>
            <p:nvPr/>
          </p:nvSpPr>
          <p:spPr>
            <a:xfrm>
              <a:off x="2128044" y="419094"/>
              <a:ext cx="504190" cy="457834"/>
            </a:xfrm>
            <a:custGeom>
              <a:avLst/>
              <a:gdLst/>
              <a:ahLst/>
              <a:cxnLst/>
              <a:rect l="l" t="t" r="r" b="b"/>
              <a:pathLst>
                <a:path w="504190" h="457834">
                  <a:moveTo>
                    <a:pt x="504007" y="0"/>
                  </a:moveTo>
                  <a:lnTo>
                    <a:pt x="0" y="457435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121">
              <a:extLst>
                <a:ext uri="{FF2B5EF4-FFF2-40B4-BE49-F238E27FC236}">
                  <a16:creationId xmlns:a16="http://schemas.microsoft.com/office/drawing/2014/main" id="{D5F8A1E1-979A-4B96-B351-E8C3AD4454BD}"/>
                </a:ext>
              </a:extLst>
            </p:cNvPr>
            <p:cNvSpPr/>
            <p:nvPr/>
          </p:nvSpPr>
          <p:spPr>
            <a:xfrm>
              <a:off x="2128044" y="419095"/>
              <a:ext cx="612140" cy="555625"/>
            </a:xfrm>
            <a:custGeom>
              <a:avLst/>
              <a:gdLst/>
              <a:ahLst/>
              <a:cxnLst/>
              <a:rect l="l" t="t" r="r" b="b"/>
              <a:pathLst>
                <a:path w="612140" h="555625">
                  <a:moveTo>
                    <a:pt x="612006" y="0"/>
                  </a:moveTo>
                  <a:lnTo>
                    <a:pt x="0" y="555455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122">
              <a:extLst>
                <a:ext uri="{FF2B5EF4-FFF2-40B4-BE49-F238E27FC236}">
                  <a16:creationId xmlns:a16="http://schemas.microsoft.com/office/drawing/2014/main" id="{BD13EECA-526E-4841-8448-E82927565974}"/>
                </a:ext>
              </a:extLst>
            </p:cNvPr>
            <p:cNvSpPr/>
            <p:nvPr/>
          </p:nvSpPr>
          <p:spPr>
            <a:xfrm>
              <a:off x="2128044" y="419094"/>
              <a:ext cx="720090" cy="654050"/>
            </a:xfrm>
            <a:custGeom>
              <a:avLst/>
              <a:gdLst/>
              <a:ahLst/>
              <a:cxnLst/>
              <a:rect l="l" t="t" r="r" b="b"/>
              <a:pathLst>
                <a:path w="720090" h="654050">
                  <a:moveTo>
                    <a:pt x="720007" y="0"/>
                  </a:moveTo>
                  <a:lnTo>
                    <a:pt x="0" y="653477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123">
              <a:extLst>
                <a:ext uri="{FF2B5EF4-FFF2-40B4-BE49-F238E27FC236}">
                  <a16:creationId xmlns:a16="http://schemas.microsoft.com/office/drawing/2014/main" id="{C0C9B5A9-7481-4B07-9232-2BD3E51795EB}"/>
                </a:ext>
              </a:extLst>
            </p:cNvPr>
            <p:cNvSpPr/>
            <p:nvPr/>
          </p:nvSpPr>
          <p:spPr>
            <a:xfrm>
              <a:off x="2128044" y="419094"/>
              <a:ext cx="828040" cy="751840"/>
            </a:xfrm>
            <a:custGeom>
              <a:avLst/>
              <a:gdLst/>
              <a:ahLst/>
              <a:cxnLst/>
              <a:rect l="l" t="t" r="r" b="b"/>
              <a:pathLst>
                <a:path w="828040" h="751840">
                  <a:moveTo>
                    <a:pt x="828007" y="0"/>
                  </a:moveTo>
                  <a:lnTo>
                    <a:pt x="0" y="751497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124">
              <a:extLst>
                <a:ext uri="{FF2B5EF4-FFF2-40B4-BE49-F238E27FC236}">
                  <a16:creationId xmlns:a16="http://schemas.microsoft.com/office/drawing/2014/main" id="{D798F645-E848-4A01-8DFB-8FD3231D7238}"/>
                </a:ext>
              </a:extLst>
            </p:cNvPr>
            <p:cNvSpPr/>
            <p:nvPr/>
          </p:nvSpPr>
          <p:spPr>
            <a:xfrm>
              <a:off x="2128045" y="419094"/>
              <a:ext cx="936625" cy="849630"/>
            </a:xfrm>
            <a:custGeom>
              <a:avLst/>
              <a:gdLst/>
              <a:ahLst/>
              <a:cxnLst/>
              <a:rect l="l" t="t" r="r" b="b"/>
              <a:pathLst>
                <a:path w="936625" h="849630">
                  <a:moveTo>
                    <a:pt x="936007" y="0"/>
                  </a:moveTo>
                  <a:lnTo>
                    <a:pt x="0" y="849518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125">
              <a:extLst>
                <a:ext uri="{FF2B5EF4-FFF2-40B4-BE49-F238E27FC236}">
                  <a16:creationId xmlns:a16="http://schemas.microsoft.com/office/drawing/2014/main" id="{F56A213D-9EA2-4E89-B742-E26B5AD9DB11}"/>
                </a:ext>
              </a:extLst>
            </p:cNvPr>
            <p:cNvSpPr/>
            <p:nvPr/>
          </p:nvSpPr>
          <p:spPr>
            <a:xfrm>
              <a:off x="2128045" y="419095"/>
              <a:ext cx="1044575" cy="948055"/>
            </a:xfrm>
            <a:custGeom>
              <a:avLst/>
              <a:gdLst/>
              <a:ahLst/>
              <a:cxnLst/>
              <a:rect l="l" t="t" r="r" b="b"/>
              <a:pathLst>
                <a:path w="1044575" h="948055">
                  <a:moveTo>
                    <a:pt x="1044007" y="0"/>
                  </a:moveTo>
                  <a:lnTo>
                    <a:pt x="0" y="947538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126">
              <a:extLst>
                <a:ext uri="{FF2B5EF4-FFF2-40B4-BE49-F238E27FC236}">
                  <a16:creationId xmlns:a16="http://schemas.microsoft.com/office/drawing/2014/main" id="{83CCF30D-7578-45B7-8C0C-66FECBD52613}"/>
                </a:ext>
              </a:extLst>
            </p:cNvPr>
            <p:cNvSpPr/>
            <p:nvPr/>
          </p:nvSpPr>
          <p:spPr>
            <a:xfrm>
              <a:off x="2128045" y="419094"/>
              <a:ext cx="1152525" cy="1045844"/>
            </a:xfrm>
            <a:custGeom>
              <a:avLst/>
              <a:gdLst/>
              <a:ahLst/>
              <a:cxnLst/>
              <a:rect l="l" t="t" r="r" b="b"/>
              <a:pathLst>
                <a:path w="1152525" h="1045844">
                  <a:moveTo>
                    <a:pt x="1152006" y="0"/>
                  </a:moveTo>
                  <a:lnTo>
                    <a:pt x="0" y="1045558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27">
              <a:extLst>
                <a:ext uri="{FF2B5EF4-FFF2-40B4-BE49-F238E27FC236}">
                  <a16:creationId xmlns:a16="http://schemas.microsoft.com/office/drawing/2014/main" id="{64157454-4195-4E9D-A3D7-6E6C3D8F6890}"/>
                </a:ext>
              </a:extLst>
            </p:cNvPr>
            <p:cNvSpPr/>
            <p:nvPr/>
          </p:nvSpPr>
          <p:spPr>
            <a:xfrm>
              <a:off x="2128045" y="419095"/>
              <a:ext cx="1260475" cy="1143635"/>
            </a:xfrm>
            <a:custGeom>
              <a:avLst/>
              <a:gdLst/>
              <a:ahLst/>
              <a:cxnLst/>
              <a:rect l="l" t="t" r="r" b="b"/>
              <a:pathLst>
                <a:path w="1260475" h="1143635">
                  <a:moveTo>
                    <a:pt x="1260007" y="0"/>
                  </a:moveTo>
                  <a:lnTo>
                    <a:pt x="0" y="1143579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28">
              <a:extLst>
                <a:ext uri="{FF2B5EF4-FFF2-40B4-BE49-F238E27FC236}">
                  <a16:creationId xmlns:a16="http://schemas.microsoft.com/office/drawing/2014/main" id="{4BAC1C4E-DC0E-4ED1-8B93-EBD674E0DC6A}"/>
                </a:ext>
              </a:extLst>
            </p:cNvPr>
            <p:cNvSpPr/>
            <p:nvPr/>
          </p:nvSpPr>
          <p:spPr>
            <a:xfrm>
              <a:off x="2128045" y="419094"/>
              <a:ext cx="1368425" cy="1242060"/>
            </a:xfrm>
            <a:custGeom>
              <a:avLst/>
              <a:gdLst/>
              <a:ahLst/>
              <a:cxnLst/>
              <a:rect l="l" t="t" r="r" b="b"/>
              <a:pathLst>
                <a:path w="1368425" h="1242060">
                  <a:moveTo>
                    <a:pt x="1368007" y="0"/>
                  </a:moveTo>
                  <a:lnTo>
                    <a:pt x="0" y="1241600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29">
              <a:extLst>
                <a:ext uri="{FF2B5EF4-FFF2-40B4-BE49-F238E27FC236}">
                  <a16:creationId xmlns:a16="http://schemas.microsoft.com/office/drawing/2014/main" id="{20FA2E25-3E49-4109-ACF7-8CCAFB3F8EB5}"/>
                </a:ext>
              </a:extLst>
            </p:cNvPr>
            <p:cNvSpPr/>
            <p:nvPr/>
          </p:nvSpPr>
          <p:spPr>
            <a:xfrm>
              <a:off x="2128045" y="419094"/>
              <a:ext cx="1476375" cy="1339850"/>
            </a:xfrm>
            <a:custGeom>
              <a:avLst/>
              <a:gdLst/>
              <a:ahLst/>
              <a:cxnLst/>
              <a:rect l="l" t="t" r="r" b="b"/>
              <a:pathLst>
                <a:path w="1476375" h="1339850">
                  <a:moveTo>
                    <a:pt x="1476006" y="0"/>
                  </a:moveTo>
                  <a:lnTo>
                    <a:pt x="0" y="1339620"/>
                  </a:lnTo>
                </a:path>
              </a:pathLst>
            </a:custGeom>
            <a:ln w="12699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30">
              <a:extLst>
                <a:ext uri="{FF2B5EF4-FFF2-40B4-BE49-F238E27FC236}">
                  <a16:creationId xmlns:a16="http://schemas.microsoft.com/office/drawing/2014/main" id="{21738FFD-70F9-4929-80DB-E603406B1909}"/>
                </a:ext>
              </a:extLst>
            </p:cNvPr>
            <p:cNvSpPr/>
            <p:nvPr/>
          </p:nvSpPr>
          <p:spPr>
            <a:xfrm>
              <a:off x="2128045" y="419094"/>
              <a:ext cx="1584325" cy="1437640"/>
            </a:xfrm>
            <a:custGeom>
              <a:avLst/>
              <a:gdLst/>
              <a:ahLst/>
              <a:cxnLst/>
              <a:rect l="l" t="t" r="r" b="b"/>
              <a:pathLst>
                <a:path w="1584325" h="1437639">
                  <a:moveTo>
                    <a:pt x="1584007" y="0"/>
                  </a:moveTo>
                  <a:lnTo>
                    <a:pt x="0" y="1437641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31">
              <a:extLst>
                <a:ext uri="{FF2B5EF4-FFF2-40B4-BE49-F238E27FC236}">
                  <a16:creationId xmlns:a16="http://schemas.microsoft.com/office/drawing/2014/main" id="{E353A773-EBCD-45A6-BA83-546DFCD70CA3}"/>
                </a:ext>
              </a:extLst>
            </p:cNvPr>
            <p:cNvSpPr/>
            <p:nvPr/>
          </p:nvSpPr>
          <p:spPr>
            <a:xfrm>
              <a:off x="2128045" y="419095"/>
              <a:ext cx="1692275" cy="1536065"/>
            </a:xfrm>
            <a:custGeom>
              <a:avLst/>
              <a:gdLst/>
              <a:ahLst/>
              <a:cxnLst/>
              <a:rect l="l" t="t" r="r" b="b"/>
              <a:pathLst>
                <a:path w="1692275" h="1536064">
                  <a:moveTo>
                    <a:pt x="1692006" y="0"/>
                  </a:moveTo>
                  <a:lnTo>
                    <a:pt x="0" y="1535661"/>
                  </a:lnTo>
                </a:path>
              </a:pathLst>
            </a:custGeom>
            <a:ln w="12699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32">
              <a:extLst>
                <a:ext uri="{FF2B5EF4-FFF2-40B4-BE49-F238E27FC236}">
                  <a16:creationId xmlns:a16="http://schemas.microsoft.com/office/drawing/2014/main" id="{2080F579-76D3-4047-A81C-ED741E24488E}"/>
                </a:ext>
              </a:extLst>
            </p:cNvPr>
            <p:cNvSpPr/>
            <p:nvPr/>
          </p:nvSpPr>
          <p:spPr>
            <a:xfrm>
              <a:off x="2128045" y="419095"/>
              <a:ext cx="1800225" cy="1633855"/>
            </a:xfrm>
            <a:custGeom>
              <a:avLst/>
              <a:gdLst/>
              <a:ahLst/>
              <a:cxnLst/>
              <a:rect l="l" t="t" r="r" b="b"/>
              <a:pathLst>
                <a:path w="1800225" h="1633855">
                  <a:moveTo>
                    <a:pt x="1800006" y="0"/>
                  </a:moveTo>
                  <a:lnTo>
                    <a:pt x="0" y="1633681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33">
              <a:extLst>
                <a:ext uri="{FF2B5EF4-FFF2-40B4-BE49-F238E27FC236}">
                  <a16:creationId xmlns:a16="http://schemas.microsoft.com/office/drawing/2014/main" id="{62B900CE-ABA4-4E52-AB0A-DAC0464F5560}"/>
                </a:ext>
              </a:extLst>
            </p:cNvPr>
            <p:cNvSpPr/>
            <p:nvPr/>
          </p:nvSpPr>
          <p:spPr>
            <a:xfrm>
              <a:off x="2128045" y="419094"/>
              <a:ext cx="1908175" cy="1732280"/>
            </a:xfrm>
            <a:custGeom>
              <a:avLst/>
              <a:gdLst/>
              <a:ahLst/>
              <a:cxnLst/>
              <a:rect l="l" t="t" r="r" b="b"/>
              <a:pathLst>
                <a:path w="1908175" h="1732280">
                  <a:moveTo>
                    <a:pt x="1908007" y="0"/>
                  </a:moveTo>
                  <a:lnTo>
                    <a:pt x="0" y="1731703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34">
              <a:extLst>
                <a:ext uri="{FF2B5EF4-FFF2-40B4-BE49-F238E27FC236}">
                  <a16:creationId xmlns:a16="http://schemas.microsoft.com/office/drawing/2014/main" id="{605718EA-0175-455A-9316-726D85C7E521}"/>
                </a:ext>
              </a:extLst>
            </p:cNvPr>
            <p:cNvSpPr/>
            <p:nvPr/>
          </p:nvSpPr>
          <p:spPr>
            <a:xfrm>
              <a:off x="2128045" y="419094"/>
              <a:ext cx="2016125" cy="1830070"/>
            </a:xfrm>
            <a:custGeom>
              <a:avLst/>
              <a:gdLst/>
              <a:ahLst/>
              <a:cxnLst/>
              <a:rect l="l" t="t" r="r" b="b"/>
              <a:pathLst>
                <a:path w="2016125" h="1830070">
                  <a:moveTo>
                    <a:pt x="2016006" y="0"/>
                  </a:moveTo>
                  <a:lnTo>
                    <a:pt x="0" y="1829723"/>
                  </a:lnTo>
                </a:path>
              </a:pathLst>
            </a:custGeom>
            <a:ln w="12699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35">
              <a:extLst>
                <a:ext uri="{FF2B5EF4-FFF2-40B4-BE49-F238E27FC236}">
                  <a16:creationId xmlns:a16="http://schemas.microsoft.com/office/drawing/2014/main" id="{CA5CCF73-C3C0-4CE7-A452-050C51BBCD6F}"/>
                </a:ext>
              </a:extLst>
            </p:cNvPr>
            <p:cNvSpPr/>
            <p:nvPr/>
          </p:nvSpPr>
          <p:spPr>
            <a:xfrm>
              <a:off x="2128045" y="419094"/>
              <a:ext cx="2124075" cy="1927860"/>
            </a:xfrm>
            <a:custGeom>
              <a:avLst/>
              <a:gdLst/>
              <a:ahLst/>
              <a:cxnLst/>
              <a:rect l="l" t="t" r="r" b="b"/>
              <a:pathLst>
                <a:path w="2124075" h="1927860">
                  <a:moveTo>
                    <a:pt x="2124007" y="0"/>
                  </a:moveTo>
                  <a:lnTo>
                    <a:pt x="0" y="1927744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36">
              <a:extLst>
                <a:ext uri="{FF2B5EF4-FFF2-40B4-BE49-F238E27FC236}">
                  <a16:creationId xmlns:a16="http://schemas.microsoft.com/office/drawing/2014/main" id="{1E04969D-380C-49BA-B8B1-A2B4F22AB7F5}"/>
                </a:ext>
              </a:extLst>
            </p:cNvPr>
            <p:cNvSpPr/>
            <p:nvPr/>
          </p:nvSpPr>
          <p:spPr>
            <a:xfrm>
              <a:off x="2128045" y="419095"/>
              <a:ext cx="2232025" cy="2026285"/>
            </a:xfrm>
            <a:custGeom>
              <a:avLst/>
              <a:gdLst/>
              <a:ahLst/>
              <a:cxnLst/>
              <a:rect l="l" t="t" r="r" b="b"/>
              <a:pathLst>
                <a:path w="2232025" h="2026285">
                  <a:moveTo>
                    <a:pt x="2232007" y="0"/>
                  </a:moveTo>
                  <a:lnTo>
                    <a:pt x="0" y="2025764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37">
              <a:extLst>
                <a:ext uri="{FF2B5EF4-FFF2-40B4-BE49-F238E27FC236}">
                  <a16:creationId xmlns:a16="http://schemas.microsoft.com/office/drawing/2014/main" id="{F7093523-B26E-4811-ACE0-D98D58E968E3}"/>
                </a:ext>
              </a:extLst>
            </p:cNvPr>
            <p:cNvSpPr/>
            <p:nvPr/>
          </p:nvSpPr>
          <p:spPr>
            <a:xfrm>
              <a:off x="2128044" y="419095"/>
              <a:ext cx="2340610" cy="2124075"/>
            </a:xfrm>
            <a:custGeom>
              <a:avLst/>
              <a:gdLst/>
              <a:ahLst/>
              <a:cxnLst/>
              <a:rect l="l" t="t" r="r" b="b"/>
              <a:pathLst>
                <a:path w="2340610" h="2124075">
                  <a:moveTo>
                    <a:pt x="2340006" y="0"/>
                  </a:moveTo>
                  <a:lnTo>
                    <a:pt x="0" y="2123784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38">
              <a:extLst>
                <a:ext uri="{FF2B5EF4-FFF2-40B4-BE49-F238E27FC236}">
                  <a16:creationId xmlns:a16="http://schemas.microsoft.com/office/drawing/2014/main" id="{E5A2389E-45EC-4E3B-8168-3D5B342C2A94}"/>
                </a:ext>
              </a:extLst>
            </p:cNvPr>
            <p:cNvSpPr/>
            <p:nvPr/>
          </p:nvSpPr>
          <p:spPr>
            <a:xfrm>
              <a:off x="2128044" y="419095"/>
              <a:ext cx="2448560" cy="2221865"/>
            </a:xfrm>
            <a:custGeom>
              <a:avLst/>
              <a:gdLst/>
              <a:ahLst/>
              <a:cxnLst/>
              <a:rect l="l" t="t" r="r" b="b"/>
              <a:pathLst>
                <a:path w="2448560" h="2221865">
                  <a:moveTo>
                    <a:pt x="2448007" y="0"/>
                  </a:moveTo>
                  <a:lnTo>
                    <a:pt x="0" y="2221805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39">
              <a:extLst>
                <a:ext uri="{FF2B5EF4-FFF2-40B4-BE49-F238E27FC236}">
                  <a16:creationId xmlns:a16="http://schemas.microsoft.com/office/drawing/2014/main" id="{394F8666-5B16-462E-8071-A98AEE94C633}"/>
                </a:ext>
              </a:extLst>
            </p:cNvPr>
            <p:cNvSpPr/>
            <p:nvPr/>
          </p:nvSpPr>
          <p:spPr>
            <a:xfrm>
              <a:off x="2128044" y="419094"/>
              <a:ext cx="2556510" cy="2320290"/>
            </a:xfrm>
            <a:custGeom>
              <a:avLst/>
              <a:gdLst/>
              <a:ahLst/>
              <a:cxnLst/>
              <a:rect l="l" t="t" r="r" b="b"/>
              <a:pathLst>
                <a:path w="2556510" h="2320290">
                  <a:moveTo>
                    <a:pt x="2556007" y="0"/>
                  </a:moveTo>
                  <a:lnTo>
                    <a:pt x="0" y="2319826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40">
              <a:extLst>
                <a:ext uri="{FF2B5EF4-FFF2-40B4-BE49-F238E27FC236}">
                  <a16:creationId xmlns:a16="http://schemas.microsoft.com/office/drawing/2014/main" id="{33467953-9C83-499B-9055-53055B84DD00}"/>
                </a:ext>
              </a:extLst>
            </p:cNvPr>
            <p:cNvSpPr/>
            <p:nvPr/>
          </p:nvSpPr>
          <p:spPr>
            <a:xfrm>
              <a:off x="2128044" y="419094"/>
              <a:ext cx="2664460" cy="2418080"/>
            </a:xfrm>
            <a:custGeom>
              <a:avLst/>
              <a:gdLst/>
              <a:ahLst/>
              <a:cxnLst/>
              <a:rect l="l" t="t" r="r" b="b"/>
              <a:pathLst>
                <a:path w="2664460" h="2418080">
                  <a:moveTo>
                    <a:pt x="2664006" y="0"/>
                  </a:moveTo>
                  <a:lnTo>
                    <a:pt x="0" y="2417846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41">
              <a:extLst>
                <a:ext uri="{FF2B5EF4-FFF2-40B4-BE49-F238E27FC236}">
                  <a16:creationId xmlns:a16="http://schemas.microsoft.com/office/drawing/2014/main" id="{F038C87B-18BA-4840-9577-B62E28BDB529}"/>
                </a:ext>
              </a:extLst>
            </p:cNvPr>
            <p:cNvSpPr/>
            <p:nvPr/>
          </p:nvSpPr>
          <p:spPr>
            <a:xfrm>
              <a:off x="2128044" y="419094"/>
              <a:ext cx="2772410" cy="2515870"/>
            </a:xfrm>
            <a:custGeom>
              <a:avLst/>
              <a:gdLst/>
              <a:ahLst/>
              <a:cxnLst/>
              <a:rect l="l" t="t" r="r" b="b"/>
              <a:pathLst>
                <a:path w="2772410" h="2515870">
                  <a:moveTo>
                    <a:pt x="2772007" y="0"/>
                  </a:moveTo>
                  <a:lnTo>
                    <a:pt x="0" y="2515867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42">
              <a:extLst>
                <a:ext uri="{FF2B5EF4-FFF2-40B4-BE49-F238E27FC236}">
                  <a16:creationId xmlns:a16="http://schemas.microsoft.com/office/drawing/2014/main" id="{4AF50042-6A2E-45F3-BCD8-44A813B75120}"/>
                </a:ext>
              </a:extLst>
            </p:cNvPr>
            <p:cNvSpPr/>
            <p:nvPr/>
          </p:nvSpPr>
          <p:spPr>
            <a:xfrm>
              <a:off x="2128044" y="419095"/>
              <a:ext cx="2880360" cy="2614295"/>
            </a:xfrm>
            <a:custGeom>
              <a:avLst/>
              <a:gdLst/>
              <a:ahLst/>
              <a:cxnLst/>
              <a:rect l="l" t="t" r="r" b="b"/>
              <a:pathLst>
                <a:path w="2880360" h="2614295">
                  <a:moveTo>
                    <a:pt x="2880006" y="0"/>
                  </a:moveTo>
                  <a:lnTo>
                    <a:pt x="0" y="2613887"/>
                  </a:lnTo>
                </a:path>
              </a:pathLst>
            </a:custGeom>
            <a:ln w="12699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43">
              <a:extLst>
                <a:ext uri="{FF2B5EF4-FFF2-40B4-BE49-F238E27FC236}">
                  <a16:creationId xmlns:a16="http://schemas.microsoft.com/office/drawing/2014/main" id="{33486349-9F3A-44F9-B965-0E4DD88AAEC7}"/>
                </a:ext>
              </a:extLst>
            </p:cNvPr>
            <p:cNvSpPr/>
            <p:nvPr/>
          </p:nvSpPr>
          <p:spPr>
            <a:xfrm>
              <a:off x="2128044" y="419095"/>
              <a:ext cx="2988310" cy="2712085"/>
            </a:xfrm>
            <a:custGeom>
              <a:avLst/>
              <a:gdLst/>
              <a:ahLst/>
              <a:cxnLst/>
              <a:rect l="l" t="t" r="r" b="b"/>
              <a:pathLst>
                <a:path w="2988310" h="2712085">
                  <a:moveTo>
                    <a:pt x="2988007" y="0"/>
                  </a:moveTo>
                  <a:lnTo>
                    <a:pt x="0" y="2711908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44">
              <a:extLst>
                <a:ext uri="{FF2B5EF4-FFF2-40B4-BE49-F238E27FC236}">
                  <a16:creationId xmlns:a16="http://schemas.microsoft.com/office/drawing/2014/main" id="{CA323F4D-9919-4D00-8C5D-1491DCB44B0C}"/>
                </a:ext>
              </a:extLst>
            </p:cNvPr>
            <p:cNvSpPr/>
            <p:nvPr/>
          </p:nvSpPr>
          <p:spPr>
            <a:xfrm>
              <a:off x="2128044" y="419094"/>
              <a:ext cx="3096260" cy="2810510"/>
            </a:xfrm>
            <a:custGeom>
              <a:avLst/>
              <a:gdLst/>
              <a:ahLst/>
              <a:cxnLst/>
              <a:rect l="l" t="t" r="r" b="b"/>
              <a:pathLst>
                <a:path w="3096260" h="2810510">
                  <a:moveTo>
                    <a:pt x="3096007" y="0"/>
                  </a:moveTo>
                  <a:lnTo>
                    <a:pt x="0" y="2809928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45">
              <a:extLst>
                <a:ext uri="{FF2B5EF4-FFF2-40B4-BE49-F238E27FC236}">
                  <a16:creationId xmlns:a16="http://schemas.microsoft.com/office/drawing/2014/main" id="{FF5E61A1-E19D-48FC-91FD-8614D5F97B0D}"/>
                </a:ext>
              </a:extLst>
            </p:cNvPr>
            <p:cNvSpPr/>
            <p:nvPr/>
          </p:nvSpPr>
          <p:spPr>
            <a:xfrm>
              <a:off x="2128044" y="419094"/>
              <a:ext cx="3204210" cy="2908300"/>
            </a:xfrm>
            <a:custGeom>
              <a:avLst/>
              <a:gdLst/>
              <a:ahLst/>
              <a:cxnLst/>
              <a:rect l="l" t="t" r="r" b="b"/>
              <a:pathLst>
                <a:path w="3204210" h="2908300">
                  <a:moveTo>
                    <a:pt x="3204006" y="0"/>
                  </a:moveTo>
                  <a:lnTo>
                    <a:pt x="0" y="2907949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46">
              <a:extLst>
                <a:ext uri="{FF2B5EF4-FFF2-40B4-BE49-F238E27FC236}">
                  <a16:creationId xmlns:a16="http://schemas.microsoft.com/office/drawing/2014/main" id="{E1CE259B-E492-4A0F-9EAF-103B2CDB4D67}"/>
                </a:ext>
              </a:extLst>
            </p:cNvPr>
            <p:cNvSpPr/>
            <p:nvPr/>
          </p:nvSpPr>
          <p:spPr>
            <a:xfrm>
              <a:off x="2128044" y="419094"/>
              <a:ext cx="3312160" cy="3006090"/>
            </a:xfrm>
            <a:custGeom>
              <a:avLst/>
              <a:gdLst/>
              <a:ahLst/>
              <a:cxnLst/>
              <a:rect l="l" t="t" r="r" b="b"/>
              <a:pathLst>
                <a:path w="3312160" h="3006090">
                  <a:moveTo>
                    <a:pt x="3312007" y="0"/>
                  </a:moveTo>
                  <a:lnTo>
                    <a:pt x="0" y="3005970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47">
              <a:extLst>
                <a:ext uri="{FF2B5EF4-FFF2-40B4-BE49-F238E27FC236}">
                  <a16:creationId xmlns:a16="http://schemas.microsoft.com/office/drawing/2014/main" id="{A920F840-F864-46CF-A16C-F937A2F86649}"/>
                </a:ext>
              </a:extLst>
            </p:cNvPr>
            <p:cNvSpPr/>
            <p:nvPr/>
          </p:nvSpPr>
          <p:spPr>
            <a:xfrm>
              <a:off x="2128044" y="419095"/>
              <a:ext cx="3420110" cy="3104515"/>
            </a:xfrm>
            <a:custGeom>
              <a:avLst/>
              <a:gdLst/>
              <a:ahLst/>
              <a:cxnLst/>
              <a:rect l="l" t="t" r="r" b="b"/>
              <a:pathLst>
                <a:path w="3420110" h="3104515">
                  <a:moveTo>
                    <a:pt x="3420007" y="0"/>
                  </a:moveTo>
                  <a:lnTo>
                    <a:pt x="0" y="3103990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48">
              <a:extLst>
                <a:ext uri="{FF2B5EF4-FFF2-40B4-BE49-F238E27FC236}">
                  <a16:creationId xmlns:a16="http://schemas.microsoft.com/office/drawing/2014/main" id="{19FC976C-E3B5-4AB4-A3B4-D6F5F1465E72}"/>
                </a:ext>
              </a:extLst>
            </p:cNvPr>
            <p:cNvSpPr/>
            <p:nvPr/>
          </p:nvSpPr>
          <p:spPr>
            <a:xfrm>
              <a:off x="2128044" y="419095"/>
              <a:ext cx="3528060" cy="3202305"/>
            </a:xfrm>
            <a:custGeom>
              <a:avLst/>
              <a:gdLst/>
              <a:ahLst/>
              <a:cxnLst/>
              <a:rect l="l" t="t" r="r" b="b"/>
              <a:pathLst>
                <a:path w="3528060" h="3202304">
                  <a:moveTo>
                    <a:pt x="3528006" y="0"/>
                  </a:moveTo>
                  <a:lnTo>
                    <a:pt x="0" y="3202010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49">
              <a:extLst>
                <a:ext uri="{FF2B5EF4-FFF2-40B4-BE49-F238E27FC236}">
                  <a16:creationId xmlns:a16="http://schemas.microsoft.com/office/drawing/2014/main" id="{346632CA-EF07-4CD6-AE3A-DD0FE83C46AF}"/>
                </a:ext>
              </a:extLst>
            </p:cNvPr>
            <p:cNvSpPr/>
            <p:nvPr/>
          </p:nvSpPr>
          <p:spPr>
            <a:xfrm>
              <a:off x="2128044" y="419095"/>
              <a:ext cx="3636010" cy="3300095"/>
            </a:xfrm>
            <a:custGeom>
              <a:avLst/>
              <a:gdLst/>
              <a:ahLst/>
              <a:cxnLst/>
              <a:rect l="l" t="t" r="r" b="b"/>
              <a:pathLst>
                <a:path w="3636010" h="3300095">
                  <a:moveTo>
                    <a:pt x="3636007" y="0"/>
                  </a:moveTo>
                  <a:lnTo>
                    <a:pt x="0" y="3300031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645480" y="1059621"/>
            <a:ext cx="392421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marR="5080" indent="-320675"/>
            <a:r>
              <a:rPr sz="1400" dirty="0">
                <a:solidFill>
                  <a:schemeClr val="bg1"/>
                </a:solidFill>
                <a:latin typeface="HeliosCondLightC"/>
                <a:cs typeface="HeliosCondLightC"/>
              </a:rPr>
              <a:t>ОГНЕ</a:t>
            </a:r>
            <a:r>
              <a:rPr sz="1400" spc="20" dirty="0">
                <a:solidFill>
                  <a:schemeClr val="bg1"/>
                </a:solidFill>
                <a:latin typeface="HeliosCondLightC"/>
                <a:cs typeface="HeliosCondLightC"/>
              </a:rPr>
              <a:t>Т</a:t>
            </a:r>
            <a:r>
              <a:rPr sz="1400" dirty="0">
                <a:solidFill>
                  <a:schemeClr val="bg1"/>
                </a:solidFill>
                <a:latin typeface="HeliosCondLightC"/>
                <a:cs typeface="HeliosCondLightC"/>
              </a:rPr>
              <a:t>УШАЩИ</a:t>
            </a:r>
            <a:r>
              <a:rPr lang="ru-RU" sz="1400" dirty="0">
                <a:solidFill>
                  <a:schemeClr val="bg1"/>
                </a:solidFill>
                <a:latin typeface="HeliosCondLightC"/>
                <a:cs typeface="HeliosCondLightC"/>
              </a:rPr>
              <a:t>Е</a:t>
            </a:r>
            <a:r>
              <a:rPr sz="1400" dirty="0">
                <a:solidFill>
                  <a:schemeClr val="bg1"/>
                </a:solidFill>
                <a:latin typeface="HeliosCondLightC"/>
                <a:cs typeface="HeliosCondLightC"/>
              </a:rPr>
              <a:t> ПОРОШК</a:t>
            </a:r>
            <a:r>
              <a:rPr lang="ru-RU" sz="1400" dirty="0">
                <a:solidFill>
                  <a:schemeClr val="bg1"/>
                </a:solidFill>
                <a:latin typeface="HeliosCondLightC"/>
                <a:cs typeface="HeliosCondLightC"/>
              </a:rPr>
              <a:t>И</a:t>
            </a:r>
            <a:r>
              <a:rPr sz="1400" dirty="0">
                <a:solidFill>
                  <a:schemeClr val="bg1"/>
                </a:solidFill>
                <a:latin typeface="HeliosCondLightC"/>
                <a:cs typeface="HeliosCondLightC"/>
              </a:rPr>
              <a:t> ТИП</a:t>
            </a:r>
            <a:r>
              <a:rPr lang="ru-RU" sz="1400" dirty="0">
                <a:solidFill>
                  <a:schemeClr val="bg1"/>
                </a:solidFill>
                <a:latin typeface="HeliosCondLightC"/>
                <a:cs typeface="HeliosCondLightC"/>
              </a:rPr>
              <a:t>ОВ</a:t>
            </a:r>
            <a:r>
              <a:rPr sz="1400" dirty="0">
                <a:solidFill>
                  <a:schemeClr val="bg1"/>
                </a:solidFill>
                <a:latin typeface="HeliosCondLightC"/>
                <a:cs typeface="HeliosCondLightC"/>
              </a:rPr>
              <a:t> АВСЕ И ВСЕ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A1FD4D5C-FAEB-452E-8596-1C42546EA60B}"/>
              </a:ext>
            </a:extLst>
          </p:cNvPr>
          <p:cNvGrpSpPr/>
          <p:nvPr/>
        </p:nvGrpSpPr>
        <p:grpSpPr>
          <a:xfrm>
            <a:off x="6139918" y="199562"/>
            <a:ext cx="6413526" cy="1231225"/>
            <a:chOff x="2582715" y="1493657"/>
            <a:chExt cx="5888359" cy="1055862"/>
          </a:xfrm>
        </p:grpSpPr>
        <p:sp>
          <p:nvSpPr>
            <p:cNvPr id="123" name="object 154">
              <a:extLst>
                <a:ext uri="{FF2B5EF4-FFF2-40B4-BE49-F238E27FC236}">
                  <a16:creationId xmlns:a16="http://schemas.microsoft.com/office/drawing/2014/main" id="{8F123827-82E2-43C5-B39D-0C3E9FF07659}"/>
                </a:ext>
              </a:extLst>
            </p:cNvPr>
            <p:cNvSpPr/>
            <p:nvPr/>
          </p:nvSpPr>
          <p:spPr>
            <a:xfrm>
              <a:off x="2582715" y="1493657"/>
              <a:ext cx="5888359" cy="1055862"/>
            </a:xfrm>
            <a:custGeom>
              <a:avLst/>
              <a:gdLst/>
              <a:ahLst/>
              <a:cxnLst/>
              <a:rect l="l" t="t" r="r" b="b"/>
              <a:pathLst>
                <a:path w="3461385" h="2136140">
                  <a:moveTo>
                    <a:pt x="3461397" y="0"/>
                  </a:moveTo>
                  <a:lnTo>
                    <a:pt x="0" y="0"/>
                  </a:lnTo>
                  <a:lnTo>
                    <a:pt x="0" y="2135657"/>
                  </a:lnTo>
                  <a:lnTo>
                    <a:pt x="2898000" y="2135657"/>
                  </a:lnTo>
                  <a:lnTo>
                    <a:pt x="3461397" y="0"/>
                  </a:lnTo>
                  <a:close/>
                </a:path>
              </a:pathLst>
            </a:custGeom>
            <a:solidFill>
              <a:srgbClr val="04295D"/>
            </a:solidFill>
          </p:spPr>
          <p:txBody>
            <a:bodyPr wrap="square" lIns="0" tIns="0" rIns="0" bIns="0" rtlCol="0"/>
            <a:lstStyle/>
            <a:p>
              <a:pPr marL="12700" marR="5080"/>
              <a:endParaRPr lang="ru-RU" dirty="0">
                <a:solidFill>
                  <a:schemeClr val="bg1"/>
                </a:solidFill>
                <a:latin typeface="NK89"/>
                <a:cs typeface="NK89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2869653" y="1724225"/>
              <a:ext cx="4833539" cy="47509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3600" b="1" spc="35" dirty="0">
                  <a:solidFill>
                    <a:schemeClr val="bg1"/>
                  </a:solidFill>
                  <a:latin typeface="NK89"/>
                  <a:cs typeface="NK89"/>
                </a:rPr>
                <a:t>Ассортимен</a:t>
              </a:r>
              <a:r>
                <a:rPr sz="3600" b="1" dirty="0">
                  <a:solidFill>
                    <a:schemeClr val="bg1"/>
                  </a:solidFill>
                  <a:latin typeface="NK89"/>
                  <a:cs typeface="NK89"/>
                </a:rPr>
                <a:t>т</a:t>
              </a:r>
              <a:r>
                <a:rPr sz="3600" b="1" spc="70" dirty="0">
                  <a:solidFill>
                    <a:schemeClr val="bg1"/>
                  </a:solidFill>
                  <a:latin typeface="NK89"/>
                  <a:cs typeface="NK89"/>
                </a:rPr>
                <a:t> </a:t>
              </a:r>
              <a:r>
                <a:rPr sz="3600" b="1" spc="35" dirty="0">
                  <a:solidFill>
                    <a:schemeClr val="bg1"/>
                  </a:solidFill>
                  <a:latin typeface="NK89"/>
                  <a:cs typeface="NK89"/>
                </a:rPr>
                <a:t>продукции</a:t>
              </a:r>
              <a:endParaRPr sz="3600" dirty="0">
                <a:solidFill>
                  <a:schemeClr val="bg1"/>
                </a:solidFill>
                <a:latin typeface="NK89"/>
                <a:cs typeface="NK89"/>
              </a:endParaRPr>
            </a:p>
          </p:txBody>
        </p:sp>
      </p:grpSp>
      <p:sp>
        <p:nvSpPr>
          <p:cNvPr id="126" name="object 17">
            <a:extLst>
              <a:ext uri="{FF2B5EF4-FFF2-40B4-BE49-F238E27FC236}">
                <a16:creationId xmlns:a16="http://schemas.microsoft.com/office/drawing/2014/main" id="{80AB1B14-ABE2-4D91-98D9-5A34DE05F8B6}"/>
              </a:ext>
            </a:extLst>
          </p:cNvPr>
          <p:cNvSpPr/>
          <p:nvPr/>
        </p:nvSpPr>
        <p:spPr>
          <a:xfrm>
            <a:off x="5416130" y="4732979"/>
            <a:ext cx="3937495" cy="27107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20">
            <a:extLst>
              <a:ext uri="{FF2B5EF4-FFF2-40B4-BE49-F238E27FC236}">
                <a16:creationId xmlns:a16="http://schemas.microsoft.com/office/drawing/2014/main" id="{C4D0EB9E-7C6E-49AD-A633-A8F17353373A}"/>
              </a:ext>
            </a:extLst>
          </p:cNvPr>
          <p:cNvSpPr/>
          <p:nvPr/>
        </p:nvSpPr>
        <p:spPr>
          <a:xfrm>
            <a:off x="8752149" y="1747019"/>
            <a:ext cx="3356656" cy="26595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2">
            <a:extLst>
              <a:ext uri="{FF2B5EF4-FFF2-40B4-BE49-F238E27FC236}">
                <a16:creationId xmlns:a16="http://schemas.microsoft.com/office/drawing/2014/main" id="{767639CC-79CA-4AAD-BD45-05C06329B16E}"/>
              </a:ext>
            </a:extLst>
          </p:cNvPr>
          <p:cNvSpPr txBox="1"/>
          <p:nvPr/>
        </p:nvSpPr>
        <p:spPr>
          <a:xfrm>
            <a:off x="701685" y="1866698"/>
            <a:ext cx="6594255" cy="1323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spcBef>
                <a:spcPts val="600"/>
              </a:spcBef>
            </a:pPr>
            <a:r>
              <a:rPr sz="2200" b="1" dirty="0" err="1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Ассортимент</a:t>
            </a:r>
            <a:r>
              <a:rPr sz="2200" b="1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 Щит состоит из двух </a:t>
            </a:r>
            <a:r>
              <a:rPr sz="2200" b="1" dirty="0" err="1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линеек</a:t>
            </a:r>
            <a:r>
              <a:rPr sz="2200" b="1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: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NK89"/>
              <a:cs typeface="HeliosCondLightC"/>
            </a:endParaRPr>
          </a:p>
          <a:p>
            <a:pPr marL="12700" marR="5080">
              <a:spcBef>
                <a:spcPts val="600"/>
              </a:spcBef>
            </a:pPr>
            <a:endParaRPr sz="900" b="1" dirty="0">
              <a:solidFill>
                <a:schemeClr val="tx2">
                  <a:lumMod val="50000"/>
                </a:schemeClr>
              </a:solidFill>
              <a:latin typeface="NK89"/>
              <a:cs typeface="HeliosCondLightC"/>
            </a:endParaRPr>
          </a:p>
          <a:p>
            <a:pPr marL="355600" indent="-342900" algn="just">
              <a:spcBef>
                <a:spcPts val="600"/>
              </a:spcBef>
              <a:buClr>
                <a:srgbClr val="231F20"/>
              </a:buClr>
              <a:buFont typeface="Wingdings" panose="05000000000000000000" pitchFamily="2" charset="2"/>
              <a:buChar char="q"/>
              <a:tabLst>
                <a:tab pos="165100" algn="l"/>
              </a:tabLst>
            </a:pPr>
            <a:r>
              <a:rPr sz="20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ЩИТ-1 и ЩИТ-3</a:t>
            </a:r>
          </a:p>
          <a:p>
            <a:pPr marL="355600" indent="-342900" algn="just">
              <a:spcBef>
                <a:spcPts val="600"/>
              </a:spcBef>
              <a:buClr>
                <a:srgbClr val="231F20"/>
              </a:buClr>
              <a:buFont typeface="Wingdings" panose="05000000000000000000" pitchFamily="2" charset="2"/>
              <a:buChar char="q"/>
              <a:tabLst>
                <a:tab pos="165100" algn="l"/>
              </a:tabLst>
            </a:pPr>
            <a:r>
              <a:rPr sz="2000" dirty="0" err="1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Чистящее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 ср</a:t>
            </a:r>
            <a:r>
              <a:rPr sz="2000" spc="-3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е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дство </a:t>
            </a:r>
            <a:r>
              <a:rPr sz="2000" dirty="0" err="1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универсальное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 «Мамина </a:t>
            </a:r>
            <a:r>
              <a:rPr sz="2000" dirty="0" err="1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кроха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»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 (</a:t>
            </a:r>
            <a:r>
              <a:rPr lang="ru-BY" sz="20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0+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)</a:t>
            </a:r>
            <a:endParaRPr sz="2000" dirty="0">
              <a:solidFill>
                <a:schemeClr val="tx2">
                  <a:lumMod val="50000"/>
                </a:schemeClr>
              </a:solidFill>
              <a:latin typeface="NK89"/>
              <a:cs typeface="HeliosCondLightC"/>
            </a:endParaRPr>
          </a:p>
        </p:txBody>
      </p:sp>
      <p:sp>
        <p:nvSpPr>
          <p:cNvPr id="135" name="object 8">
            <a:extLst>
              <a:ext uri="{FF2B5EF4-FFF2-40B4-BE49-F238E27FC236}">
                <a16:creationId xmlns:a16="http://schemas.microsoft.com/office/drawing/2014/main" id="{D368153F-E8FD-4600-9197-35B0D576EAED}"/>
              </a:ext>
            </a:extLst>
          </p:cNvPr>
          <p:cNvSpPr txBox="1"/>
          <p:nvPr/>
        </p:nvSpPr>
        <p:spPr>
          <a:xfrm>
            <a:off x="440578" y="4005094"/>
            <a:ext cx="4854050" cy="1923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52095">
              <a:spcAft>
                <a:spcPts val="600"/>
              </a:spcAft>
            </a:pPr>
            <a:r>
              <a:rPr b="1" spc="-55" dirty="0" err="1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У</a:t>
            </a:r>
            <a:r>
              <a:rPr b="1" dirty="0" err="1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ниверсальн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ые</a:t>
            </a:r>
            <a:r>
              <a:rPr b="1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 </a:t>
            </a:r>
            <a:r>
              <a:rPr b="1" dirty="0" err="1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чистящ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и</a:t>
            </a:r>
            <a:r>
              <a:rPr b="1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е </a:t>
            </a:r>
            <a:r>
              <a:rPr b="1" dirty="0" err="1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ср</a:t>
            </a:r>
            <a:r>
              <a:rPr b="1" spc="-30" dirty="0" err="1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е</a:t>
            </a:r>
            <a:r>
              <a:rPr b="1" dirty="0" err="1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дств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а</a:t>
            </a:r>
            <a:r>
              <a:rPr b="1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 ЩИТ </a:t>
            </a:r>
            <a:r>
              <a:rPr b="1" dirty="0" err="1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обеспечива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ю</a:t>
            </a:r>
            <a:r>
              <a:rPr b="1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т: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NK89"/>
              <a:cs typeface="HeliosCondLightC"/>
            </a:endParaRPr>
          </a:p>
          <a:p>
            <a:pPr marL="285750" marR="252095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sz="1600" dirty="0" err="1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Эффе</a:t>
            </a:r>
            <a:r>
              <a:rPr sz="1600" spc="15" dirty="0" err="1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к</a:t>
            </a:r>
            <a:r>
              <a:rPr sz="1600" dirty="0" err="1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тивность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 против въевшейся грязи и </a:t>
            </a:r>
            <a:r>
              <a:rPr sz="1600" dirty="0" err="1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жира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;</a:t>
            </a:r>
          </a:p>
          <a:p>
            <a:pPr marL="285750" marR="252095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sz="1600" spc="-55" dirty="0" err="1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У</a:t>
            </a:r>
            <a:r>
              <a:rPr sz="1600" dirty="0" err="1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ниверсальное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 исп</a:t>
            </a:r>
            <a:r>
              <a:rPr sz="1600" spc="-2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о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льзование по </a:t>
            </a:r>
            <a:r>
              <a:rPr sz="1600" dirty="0" err="1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всему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 </a:t>
            </a:r>
            <a:r>
              <a:rPr sz="1600" dirty="0" err="1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дому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;</a:t>
            </a:r>
          </a:p>
          <a:p>
            <a:pPr marL="285750" marR="252095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sz="1600" dirty="0" err="1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Бережное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 </a:t>
            </a:r>
            <a:r>
              <a:rPr sz="1600" dirty="0" err="1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очищение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 </a:t>
            </a:r>
            <a:r>
              <a:rPr sz="1600" dirty="0" err="1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раз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личных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 </a:t>
            </a:r>
            <a:r>
              <a:rPr sz="1600" dirty="0" err="1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поверхностей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;</a:t>
            </a:r>
          </a:p>
          <a:p>
            <a:pPr marL="285750" marR="252095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sz="1600" dirty="0" err="1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Аромат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 чистоты и </a:t>
            </a:r>
            <a:r>
              <a:rPr sz="1600" dirty="0" err="1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свежести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;</a:t>
            </a:r>
          </a:p>
        </p:txBody>
      </p:sp>
      <p:sp>
        <p:nvSpPr>
          <p:cNvPr id="137" name="object 6">
            <a:extLst>
              <a:ext uri="{FF2B5EF4-FFF2-40B4-BE49-F238E27FC236}">
                <a16:creationId xmlns:a16="http://schemas.microsoft.com/office/drawing/2014/main" id="{46119F07-EC29-428F-8231-2705C9CB3642}"/>
              </a:ext>
            </a:extLst>
          </p:cNvPr>
          <p:cNvSpPr/>
          <p:nvPr/>
        </p:nvSpPr>
        <p:spPr>
          <a:xfrm>
            <a:off x="9623864" y="4712401"/>
            <a:ext cx="3903873" cy="2699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3">
            <a:extLst>
              <a:ext uri="{FF2B5EF4-FFF2-40B4-BE49-F238E27FC236}">
                <a16:creationId xmlns:a16="http://schemas.microsoft.com/office/drawing/2014/main" id="{2B9DFE0B-2EA7-41AB-BA34-869FE89763C7}"/>
              </a:ext>
            </a:extLst>
          </p:cNvPr>
          <p:cNvSpPr txBox="1"/>
          <p:nvPr/>
        </p:nvSpPr>
        <p:spPr>
          <a:xfrm>
            <a:off x="527844" y="7031050"/>
            <a:ext cx="217032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b="1" dirty="0">
                <a:solidFill>
                  <a:srgbClr val="25408F"/>
                </a:solidFill>
                <a:latin typeface="NK89"/>
                <a:cs typeface="NK89"/>
              </a:rPr>
              <a:t>bskomplekt.by</a:t>
            </a:r>
            <a:endParaRPr sz="2400" dirty="0">
              <a:latin typeface="NK89"/>
              <a:cs typeface="NK89"/>
            </a:endParaRPr>
          </a:p>
        </p:txBody>
      </p:sp>
    </p:spTree>
    <p:extLst>
      <p:ext uri="{BB962C8B-B14F-4D97-AF65-F5344CB8AC3E}">
        <p14:creationId xmlns:p14="http://schemas.microsoft.com/office/powerpoint/2010/main" val="340236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98B27705-AB30-4A2D-AC50-313AE2190134}"/>
              </a:ext>
            </a:extLst>
          </p:cNvPr>
          <p:cNvGrpSpPr/>
          <p:nvPr/>
        </p:nvGrpSpPr>
        <p:grpSpPr>
          <a:xfrm rot="10800000">
            <a:off x="5115222" y="0"/>
            <a:ext cx="8605044" cy="7708900"/>
            <a:chOff x="2128044" y="419094"/>
            <a:chExt cx="7704609" cy="6962167"/>
          </a:xfrm>
        </p:grpSpPr>
        <p:sp>
          <p:nvSpPr>
            <p:cNvPr id="21" name="object 7">
              <a:extLst>
                <a:ext uri="{FF2B5EF4-FFF2-40B4-BE49-F238E27FC236}">
                  <a16:creationId xmlns:a16="http://schemas.microsoft.com/office/drawing/2014/main" id="{C7EF7AF4-AD3A-4DAE-9A05-076E8142EC37}"/>
                </a:ext>
              </a:extLst>
            </p:cNvPr>
            <p:cNvSpPr/>
            <p:nvPr/>
          </p:nvSpPr>
          <p:spPr>
            <a:xfrm>
              <a:off x="2128045" y="419094"/>
              <a:ext cx="3744595" cy="3398520"/>
            </a:xfrm>
            <a:custGeom>
              <a:avLst/>
              <a:gdLst/>
              <a:ahLst/>
              <a:cxnLst/>
              <a:rect l="l" t="t" r="r" b="b"/>
              <a:pathLst>
                <a:path w="3744595" h="3398520">
                  <a:moveTo>
                    <a:pt x="3744007" y="0"/>
                  </a:moveTo>
                  <a:lnTo>
                    <a:pt x="0" y="3398052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8">
              <a:extLst>
                <a:ext uri="{FF2B5EF4-FFF2-40B4-BE49-F238E27FC236}">
                  <a16:creationId xmlns:a16="http://schemas.microsoft.com/office/drawing/2014/main" id="{30B17266-E527-4787-B989-E4679CA0B82E}"/>
                </a:ext>
              </a:extLst>
            </p:cNvPr>
            <p:cNvSpPr/>
            <p:nvPr/>
          </p:nvSpPr>
          <p:spPr>
            <a:xfrm>
              <a:off x="2128045" y="419094"/>
              <a:ext cx="3852545" cy="3496310"/>
            </a:xfrm>
            <a:custGeom>
              <a:avLst/>
              <a:gdLst/>
              <a:ahLst/>
              <a:cxnLst/>
              <a:rect l="l" t="t" r="r" b="b"/>
              <a:pathLst>
                <a:path w="3852545" h="3496310">
                  <a:moveTo>
                    <a:pt x="3852006" y="0"/>
                  </a:moveTo>
                  <a:lnTo>
                    <a:pt x="0" y="3496071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9">
              <a:extLst>
                <a:ext uri="{FF2B5EF4-FFF2-40B4-BE49-F238E27FC236}">
                  <a16:creationId xmlns:a16="http://schemas.microsoft.com/office/drawing/2014/main" id="{2CE6FDDF-9C8F-4C9B-AB1C-D5AC5419463A}"/>
                </a:ext>
              </a:extLst>
            </p:cNvPr>
            <p:cNvSpPr/>
            <p:nvPr/>
          </p:nvSpPr>
          <p:spPr>
            <a:xfrm>
              <a:off x="2128045" y="419094"/>
              <a:ext cx="3960495" cy="3594100"/>
            </a:xfrm>
            <a:custGeom>
              <a:avLst/>
              <a:gdLst/>
              <a:ahLst/>
              <a:cxnLst/>
              <a:rect l="l" t="t" r="r" b="b"/>
              <a:pathLst>
                <a:path w="3960495" h="3594100">
                  <a:moveTo>
                    <a:pt x="3960007" y="0"/>
                  </a:moveTo>
                  <a:lnTo>
                    <a:pt x="0" y="3594093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0">
              <a:extLst>
                <a:ext uri="{FF2B5EF4-FFF2-40B4-BE49-F238E27FC236}">
                  <a16:creationId xmlns:a16="http://schemas.microsoft.com/office/drawing/2014/main" id="{F5F75735-545C-4226-8309-C965A1F28CE2}"/>
                </a:ext>
              </a:extLst>
            </p:cNvPr>
            <p:cNvSpPr/>
            <p:nvPr/>
          </p:nvSpPr>
          <p:spPr>
            <a:xfrm>
              <a:off x="2128045" y="419095"/>
              <a:ext cx="4068445" cy="3692525"/>
            </a:xfrm>
            <a:custGeom>
              <a:avLst/>
              <a:gdLst/>
              <a:ahLst/>
              <a:cxnLst/>
              <a:rect l="l" t="t" r="r" b="b"/>
              <a:pathLst>
                <a:path w="4068445" h="3692525">
                  <a:moveTo>
                    <a:pt x="4068006" y="0"/>
                  </a:moveTo>
                  <a:lnTo>
                    <a:pt x="0" y="3692113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1">
              <a:extLst>
                <a:ext uri="{FF2B5EF4-FFF2-40B4-BE49-F238E27FC236}">
                  <a16:creationId xmlns:a16="http://schemas.microsoft.com/office/drawing/2014/main" id="{005A5862-E588-445C-88FC-3473694CC988}"/>
                </a:ext>
              </a:extLst>
            </p:cNvPr>
            <p:cNvSpPr/>
            <p:nvPr/>
          </p:nvSpPr>
          <p:spPr>
            <a:xfrm>
              <a:off x="2128045" y="419095"/>
              <a:ext cx="4176395" cy="3790315"/>
            </a:xfrm>
            <a:custGeom>
              <a:avLst/>
              <a:gdLst/>
              <a:ahLst/>
              <a:cxnLst/>
              <a:rect l="l" t="t" r="r" b="b"/>
              <a:pathLst>
                <a:path w="4176395" h="3790315">
                  <a:moveTo>
                    <a:pt x="4176007" y="0"/>
                  </a:moveTo>
                  <a:lnTo>
                    <a:pt x="0" y="3790134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2">
              <a:extLst>
                <a:ext uri="{FF2B5EF4-FFF2-40B4-BE49-F238E27FC236}">
                  <a16:creationId xmlns:a16="http://schemas.microsoft.com/office/drawing/2014/main" id="{FD9BEF97-895A-426C-978F-33EFC2DEDC01}"/>
                </a:ext>
              </a:extLst>
            </p:cNvPr>
            <p:cNvSpPr/>
            <p:nvPr/>
          </p:nvSpPr>
          <p:spPr>
            <a:xfrm>
              <a:off x="2128045" y="419094"/>
              <a:ext cx="4284345" cy="3888740"/>
            </a:xfrm>
            <a:custGeom>
              <a:avLst/>
              <a:gdLst/>
              <a:ahLst/>
              <a:cxnLst/>
              <a:rect l="l" t="t" r="r" b="b"/>
              <a:pathLst>
                <a:path w="4284345" h="3888740">
                  <a:moveTo>
                    <a:pt x="4284007" y="0"/>
                  </a:moveTo>
                  <a:lnTo>
                    <a:pt x="0" y="3888154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3">
              <a:extLst>
                <a:ext uri="{FF2B5EF4-FFF2-40B4-BE49-F238E27FC236}">
                  <a16:creationId xmlns:a16="http://schemas.microsoft.com/office/drawing/2014/main" id="{436F81AE-AC9A-4906-A84D-6FDC4300470C}"/>
                </a:ext>
              </a:extLst>
            </p:cNvPr>
            <p:cNvSpPr/>
            <p:nvPr/>
          </p:nvSpPr>
          <p:spPr>
            <a:xfrm>
              <a:off x="2128045" y="419095"/>
              <a:ext cx="4392295" cy="3986529"/>
            </a:xfrm>
            <a:custGeom>
              <a:avLst/>
              <a:gdLst/>
              <a:ahLst/>
              <a:cxnLst/>
              <a:rect l="l" t="t" r="r" b="b"/>
              <a:pathLst>
                <a:path w="4392295" h="3986529">
                  <a:moveTo>
                    <a:pt x="4392006" y="0"/>
                  </a:moveTo>
                  <a:lnTo>
                    <a:pt x="0" y="3986175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4">
              <a:extLst>
                <a:ext uri="{FF2B5EF4-FFF2-40B4-BE49-F238E27FC236}">
                  <a16:creationId xmlns:a16="http://schemas.microsoft.com/office/drawing/2014/main" id="{C32AFDDF-9928-4AEE-B45D-E07134523F04}"/>
                </a:ext>
              </a:extLst>
            </p:cNvPr>
            <p:cNvSpPr/>
            <p:nvPr/>
          </p:nvSpPr>
          <p:spPr>
            <a:xfrm>
              <a:off x="2128045" y="419094"/>
              <a:ext cx="4500245" cy="4084320"/>
            </a:xfrm>
            <a:custGeom>
              <a:avLst/>
              <a:gdLst/>
              <a:ahLst/>
              <a:cxnLst/>
              <a:rect l="l" t="t" r="r" b="b"/>
              <a:pathLst>
                <a:path w="4500245" h="4084320">
                  <a:moveTo>
                    <a:pt x="4500007" y="0"/>
                  </a:moveTo>
                  <a:lnTo>
                    <a:pt x="0" y="4084196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5">
              <a:extLst>
                <a:ext uri="{FF2B5EF4-FFF2-40B4-BE49-F238E27FC236}">
                  <a16:creationId xmlns:a16="http://schemas.microsoft.com/office/drawing/2014/main" id="{22B581D6-2AD1-4B16-9F4F-32E216806964}"/>
                </a:ext>
              </a:extLst>
            </p:cNvPr>
            <p:cNvSpPr/>
            <p:nvPr/>
          </p:nvSpPr>
          <p:spPr>
            <a:xfrm>
              <a:off x="2128045" y="419095"/>
              <a:ext cx="4608195" cy="4182745"/>
            </a:xfrm>
            <a:custGeom>
              <a:avLst/>
              <a:gdLst/>
              <a:ahLst/>
              <a:cxnLst/>
              <a:rect l="l" t="t" r="r" b="b"/>
              <a:pathLst>
                <a:path w="4608195" h="4182745">
                  <a:moveTo>
                    <a:pt x="4608007" y="0"/>
                  </a:moveTo>
                  <a:lnTo>
                    <a:pt x="0" y="4182216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6">
              <a:extLst>
                <a:ext uri="{FF2B5EF4-FFF2-40B4-BE49-F238E27FC236}">
                  <a16:creationId xmlns:a16="http://schemas.microsoft.com/office/drawing/2014/main" id="{46E08848-C9A2-40D0-8B0D-8E8665E2C608}"/>
                </a:ext>
              </a:extLst>
            </p:cNvPr>
            <p:cNvSpPr/>
            <p:nvPr/>
          </p:nvSpPr>
          <p:spPr>
            <a:xfrm>
              <a:off x="2128045" y="419095"/>
              <a:ext cx="4716145" cy="4280535"/>
            </a:xfrm>
            <a:custGeom>
              <a:avLst/>
              <a:gdLst/>
              <a:ahLst/>
              <a:cxnLst/>
              <a:rect l="l" t="t" r="r" b="b"/>
              <a:pathLst>
                <a:path w="4716145" h="4280535">
                  <a:moveTo>
                    <a:pt x="4716006" y="0"/>
                  </a:moveTo>
                  <a:lnTo>
                    <a:pt x="0" y="4280236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7">
              <a:extLst>
                <a:ext uri="{FF2B5EF4-FFF2-40B4-BE49-F238E27FC236}">
                  <a16:creationId xmlns:a16="http://schemas.microsoft.com/office/drawing/2014/main" id="{E975C5EA-6F33-40EB-A84E-A2371211D84D}"/>
                </a:ext>
              </a:extLst>
            </p:cNvPr>
            <p:cNvSpPr/>
            <p:nvPr/>
          </p:nvSpPr>
          <p:spPr>
            <a:xfrm>
              <a:off x="2128045" y="419095"/>
              <a:ext cx="4824095" cy="4378325"/>
            </a:xfrm>
            <a:custGeom>
              <a:avLst/>
              <a:gdLst/>
              <a:ahLst/>
              <a:cxnLst/>
              <a:rect l="l" t="t" r="r" b="b"/>
              <a:pathLst>
                <a:path w="4824095" h="4378325">
                  <a:moveTo>
                    <a:pt x="4824007" y="0"/>
                  </a:moveTo>
                  <a:lnTo>
                    <a:pt x="0" y="4378257"/>
                  </a:lnTo>
                </a:path>
              </a:pathLst>
            </a:custGeom>
            <a:ln w="12699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8">
              <a:extLst>
                <a:ext uri="{FF2B5EF4-FFF2-40B4-BE49-F238E27FC236}">
                  <a16:creationId xmlns:a16="http://schemas.microsoft.com/office/drawing/2014/main" id="{81F61883-D3F1-4296-A834-9D08E41D65C7}"/>
                </a:ext>
              </a:extLst>
            </p:cNvPr>
            <p:cNvSpPr/>
            <p:nvPr/>
          </p:nvSpPr>
          <p:spPr>
            <a:xfrm>
              <a:off x="2128045" y="419094"/>
              <a:ext cx="4932045" cy="4476750"/>
            </a:xfrm>
            <a:custGeom>
              <a:avLst/>
              <a:gdLst/>
              <a:ahLst/>
              <a:cxnLst/>
              <a:rect l="l" t="t" r="r" b="b"/>
              <a:pathLst>
                <a:path w="4932045" h="4476750">
                  <a:moveTo>
                    <a:pt x="4932006" y="0"/>
                  </a:moveTo>
                  <a:lnTo>
                    <a:pt x="0" y="4476277"/>
                  </a:lnTo>
                </a:path>
              </a:pathLst>
            </a:custGeom>
            <a:ln w="12699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9">
              <a:extLst>
                <a:ext uri="{FF2B5EF4-FFF2-40B4-BE49-F238E27FC236}">
                  <a16:creationId xmlns:a16="http://schemas.microsoft.com/office/drawing/2014/main" id="{C2536FA5-2387-483E-8DC8-8D29EDB12DFA}"/>
                </a:ext>
              </a:extLst>
            </p:cNvPr>
            <p:cNvSpPr/>
            <p:nvPr/>
          </p:nvSpPr>
          <p:spPr>
            <a:xfrm>
              <a:off x="2128045" y="419094"/>
              <a:ext cx="5039995" cy="4574540"/>
            </a:xfrm>
            <a:custGeom>
              <a:avLst/>
              <a:gdLst/>
              <a:ahLst/>
              <a:cxnLst/>
              <a:rect l="l" t="t" r="r" b="b"/>
              <a:pathLst>
                <a:path w="5039995" h="4574540">
                  <a:moveTo>
                    <a:pt x="5040007" y="0"/>
                  </a:moveTo>
                  <a:lnTo>
                    <a:pt x="0" y="4574299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0">
              <a:extLst>
                <a:ext uri="{FF2B5EF4-FFF2-40B4-BE49-F238E27FC236}">
                  <a16:creationId xmlns:a16="http://schemas.microsoft.com/office/drawing/2014/main" id="{ECB61085-15AA-4E56-97DB-C2132AE2E740}"/>
                </a:ext>
              </a:extLst>
            </p:cNvPr>
            <p:cNvSpPr/>
            <p:nvPr/>
          </p:nvSpPr>
          <p:spPr>
            <a:xfrm>
              <a:off x="2128044" y="419094"/>
              <a:ext cx="5148580" cy="4672330"/>
            </a:xfrm>
            <a:custGeom>
              <a:avLst/>
              <a:gdLst/>
              <a:ahLst/>
              <a:cxnLst/>
              <a:rect l="l" t="t" r="r" b="b"/>
              <a:pathLst>
                <a:path w="5148580" h="4672330">
                  <a:moveTo>
                    <a:pt x="5148007" y="0"/>
                  </a:moveTo>
                  <a:lnTo>
                    <a:pt x="0" y="4672319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21">
              <a:extLst>
                <a:ext uri="{FF2B5EF4-FFF2-40B4-BE49-F238E27FC236}">
                  <a16:creationId xmlns:a16="http://schemas.microsoft.com/office/drawing/2014/main" id="{2805D984-2A94-4C86-87A2-9E8697659BB8}"/>
                </a:ext>
              </a:extLst>
            </p:cNvPr>
            <p:cNvSpPr/>
            <p:nvPr/>
          </p:nvSpPr>
          <p:spPr>
            <a:xfrm>
              <a:off x="2128044" y="419095"/>
              <a:ext cx="5256530" cy="4770755"/>
            </a:xfrm>
            <a:custGeom>
              <a:avLst/>
              <a:gdLst/>
              <a:ahLst/>
              <a:cxnLst/>
              <a:rect l="l" t="t" r="r" b="b"/>
              <a:pathLst>
                <a:path w="5256530" h="4770755">
                  <a:moveTo>
                    <a:pt x="5256006" y="0"/>
                  </a:moveTo>
                  <a:lnTo>
                    <a:pt x="0" y="4770339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22">
              <a:extLst>
                <a:ext uri="{FF2B5EF4-FFF2-40B4-BE49-F238E27FC236}">
                  <a16:creationId xmlns:a16="http://schemas.microsoft.com/office/drawing/2014/main" id="{9FF0710E-7CA9-428F-B860-9490153A1815}"/>
                </a:ext>
              </a:extLst>
            </p:cNvPr>
            <p:cNvSpPr/>
            <p:nvPr/>
          </p:nvSpPr>
          <p:spPr>
            <a:xfrm>
              <a:off x="2128044" y="419095"/>
              <a:ext cx="5364480" cy="4868545"/>
            </a:xfrm>
            <a:custGeom>
              <a:avLst/>
              <a:gdLst/>
              <a:ahLst/>
              <a:cxnLst/>
              <a:rect l="l" t="t" r="r" b="b"/>
              <a:pathLst>
                <a:path w="5364480" h="4868545">
                  <a:moveTo>
                    <a:pt x="5364007" y="0"/>
                  </a:moveTo>
                  <a:lnTo>
                    <a:pt x="0" y="4868360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23">
              <a:extLst>
                <a:ext uri="{FF2B5EF4-FFF2-40B4-BE49-F238E27FC236}">
                  <a16:creationId xmlns:a16="http://schemas.microsoft.com/office/drawing/2014/main" id="{13487D1F-4223-4F33-B07C-7E75758E02A6}"/>
                </a:ext>
              </a:extLst>
            </p:cNvPr>
            <p:cNvSpPr/>
            <p:nvPr/>
          </p:nvSpPr>
          <p:spPr>
            <a:xfrm>
              <a:off x="2128044" y="419094"/>
              <a:ext cx="5472430" cy="4966970"/>
            </a:xfrm>
            <a:custGeom>
              <a:avLst/>
              <a:gdLst/>
              <a:ahLst/>
              <a:cxnLst/>
              <a:rect l="l" t="t" r="r" b="b"/>
              <a:pathLst>
                <a:path w="5472430" h="4966970">
                  <a:moveTo>
                    <a:pt x="5472007" y="0"/>
                  </a:moveTo>
                  <a:lnTo>
                    <a:pt x="0" y="4966380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24">
              <a:extLst>
                <a:ext uri="{FF2B5EF4-FFF2-40B4-BE49-F238E27FC236}">
                  <a16:creationId xmlns:a16="http://schemas.microsoft.com/office/drawing/2014/main" id="{8515A448-BA02-4F43-9B30-CFB787BB0BAB}"/>
                </a:ext>
              </a:extLst>
            </p:cNvPr>
            <p:cNvSpPr/>
            <p:nvPr/>
          </p:nvSpPr>
          <p:spPr>
            <a:xfrm>
              <a:off x="2128044" y="419094"/>
              <a:ext cx="5580380" cy="5064760"/>
            </a:xfrm>
            <a:custGeom>
              <a:avLst/>
              <a:gdLst/>
              <a:ahLst/>
              <a:cxnLst/>
              <a:rect l="l" t="t" r="r" b="b"/>
              <a:pathLst>
                <a:path w="5580380" h="5064760">
                  <a:moveTo>
                    <a:pt x="5580006" y="0"/>
                  </a:moveTo>
                  <a:lnTo>
                    <a:pt x="0" y="5064401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25">
              <a:extLst>
                <a:ext uri="{FF2B5EF4-FFF2-40B4-BE49-F238E27FC236}">
                  <a16:creationId xmlns:a16="http://schemas.microsoft.com/office/drawing/2014/main" id="{6CBD104A-C50D-4989-AC85-D8647B99F1BE}"/>
                </a:ext>
              </a:extLst>
            </p:cNvPr>
            <p:cNvSpPr/>
            <p:nvPr/>
          </p:nvSpPr>
          <p:spPr>
            <a:xfrm>
              <a:off x="2128044" y="419094"/>
              <a:ext cx="5688330" cy="5162550"/>
            </a:xfrm>
            <a:custGeom>
              <a:avLst/>
              <a:gdLst/>
              <a:ahLst/>
              <a:cxnLst/>
              <a:rect l="l" t="t" r="r" b="b"/>
              <a:pathLst>
                <a:path w="5688330" h="5162550">
                  <a:moveTo>
                    <a:pt x="5688007" y="0"/>
                  </a:moveTo>
                  <a:lnTo>
                    <a:pt x="0" y="5162422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26">
              <a:extLst>
                <a:ext uri="{FF2B5EF4-FFF2-40B4-BE49-F238E27FC236}">
                  <a16:creationId xmlns:a16="http://schemas.microsoft.com/office/drawing/2014/main" id="{61330B29-0D25-49C1-8322-A374AF6F59C2}"/>
                </a:ext>
              </a:extLst>
            </p:cNvPr>
            <p:cNvSpPr/>
            <p:nvPr/>
          </p:nvSpPr>
          <p:spPr>
            <a:xfrm>
              <a:off x="2128044" y="419095"/>
              <a:ext cx="5796280" cy="5260975"/>
            </a:xfrm>
            <a:custGeom>
              <a:avLst/>
              <a:gdLst/>
              <a:ahLst/>
              <a:cxnLst/>
              <a:rect l="l" t="t" r="r" b="b"/>
              <a:pathLst>
                <a:path w="5796280" h="5260975">
                  <a:moveTo>
                    <a:pt x="5796007" y="0"/>
                  </a:moveTo>
                  <a:lnTo>
                    <a:pt x="0" y="5260442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27">
              <a:extLst>
                <a:ext uri="{FF2B5EF4-FFF2-40B4-BE49-F238E27FC236}">
                  <a16:creationId xmlns:a16="http://schemas.microsoft.com/office/drawing/2014/main" id="{6F2330EB-1FBC-4F4E-92D2-0331AEA09EB0}"/>
                </a:ext>
              </a:extLst>
            </p:cNvPr>
            <p:cNvSpPr/>
            <p:nvPr/>
          </p:nvSpPr>
          <p:spPr>
            <a:xfrm>
              <a:off x="2128044" y="419095"/>
              <a:ext cx="5904230" cy="5358765"/>
            </a:xfrm>
            <a:custGeom>
              <a:avLst/>
              <a:gdLst/>
              <a:ahLst/>
              <a:cxnLst/>
              <a:rect l="l" t="t" r="r" b="b"/>
              <a:pathLst>
                <a:path w="5904230" h="5358765">
                  <a:moveTo>
                    <a:pt x="5904006" y="0"/>
                  </a:moveTo>
                  <a:lnTo>
                    <a:pt x="0" y="5358462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28">
              <a:extLst>
                <a:ext uri="{FF2B5EF4-FFF2-40B4-BE49-F238E27FC236}">
                  <a16:creationId xmlns:a16="http://schemas.microsoft.com/office/drawing/2014/main" id="{DAABED36-00D6-4CF0-A070-6E29B71DDAE9}"/>
                </a:ext>
              </a:extLst>
            </p:cNvPr>
            <p:cNvSpPr/>
            <p:nvPr/>
          </p:nvSpPr>
          <p:spPr>
            <a:xfrm>
              <a:off x="2128044" y="419095"/>
              <a:ext cx="6012180" cy="5456555"/>
            </a:xfrm>
            <a:custGeom>
              <a:avLst/>
              <a:gdLst/>
              <a:ahLst/>
              <a:cxnLst/>
              <a:rect l="l" t="t" r="r" b="b"/>
              <a:pathLst>
                <a:path w="6012180" h="5456555">
                  <a:moveTo>
                    <a:pt x="6012007" y="0"/>
                  </a:moveTo>
                  <a:lnTo>
                    <a:pt x="0" y="5456483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29">
              <a:extLst>
                <a:ext uri="{FF2B5EF4-FFF2-40B4-BE49-F238E27FC236}">
                  <a16:creationId xmlns:a16="http://schemas.microsoft.com/office/drawing/2014/main" id="{C8287FC3-01C1-432F-ACB8-CD6B4AD600ED}"/>
                </a:ext>
              </a:extLst>
            </p:cNvPr>
            <p:cNvSpPr/>
            <p:nvPr/>
          </p:nvSpPr>
          <p:spPr>
            <a:xfrm>
              <a:off x="2128044" y="419094"/>
              <a:ext cx="6120130" cy="5554980"/>
            </a:xfrm>
            <a:custGeom>
              <a:avLst/>
              <a:gdLst/>
              <a:ahLst/>
              <a:cxnLst/>
              <a:rect l="l" t="t" r="r" b="b"/>
              <a:pathLst>
                <a:path w="6120130" h="5554980">
                  <a:moveTo>
                    <a:pt x="6120006" y="0"/>
                  </a:moveTo>
                  <a:lnTo>
                    <a:pt x="0" y="5554503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30">
              <a:extLst>
                <a:ext uri="{FF2B5EF4-FFF2-40B4-BE49-F238E27FC236}">
                  <a16:creationId xmlns:a16="http://schemas.microsoft.com/office/drawing/2014/main" id="{7714696A-684F-4C24-A0D3-CF8B665EB0DE}"/>
                </a:ext>
              </a:extLst>
            </p:cNvPr>
            <p:cNvSpPr/>
            <p:nvPr/>
          </p:nvSpPr>
          <p:spPr>
            <a:xfrm>
              <a:off x="2128044" y="419094"/>
              <a:ext cx="6228080" cy="5652770"/>
            </a:xfrm>
            <a:custGeom>
              <a:avLst/>
              <a:gdLst/>
              <a:ahLst/>
              <a:cxnLst/>
              <a:rect l="l" t="t" r="r" b="b"/>
              <a:pathLst>
                <a:path w="6228080" h="5652770">
                  <a:moveTo>
                    <a:pt x="6228007" y="0"/>
                  </a:moveTo>
                  <a:lnTo>
                    <a:pt x="0" y="5652525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31">
              <a:extLst>
                <a:ext uri="{FF2B5EF4-FFF2-40B4-BE49-F238E27FC236}">
                  <a16:creationId xmlns:a16="http://schemas.microsoft.com/office/drawing/2014/main" id="{2F1A2ED1-5D7A-4A85-96F1-6C778D10B568}"/>
                </a:ext>
              </a:extLst>
            </p:cNvPr>
            <p:cNvSpPr/>
            <p:nvPr/>
          </p:nvSpPr>
          <p:spPr>
            <a:xfrm>
              <a:off x="2128044" y="419094"/>
              <a:ext cx="6336030" cy="5750560"/>
            </a:xfrm>
            <a:custGeom>
              <a:avLst/>
              <a:gdLst/>
              <a:ahLst/>
              <a:cxnLst/>
              <a:rect l="l" t="t" r="r" b="b"/>
              <a:pathLst>
                <a:path w="6336030" h="5750559">
                  <a:moveTo>
                    <a:pt x="6336007" y="0"/>
                  </a:moveTo>
                  <a:lnTo>
                    <a:pt x="0" y="5750545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32">
              <a:extLst>
                <a:ext uri="{FF2B5EF4-FFF2-40B4-BE49-F238E27FC236}">
                  <a16:creationId xmlns:a16="http://schemas.microsoft.com/office/drawing/2014/main" id="{D55A2D79-87D6-4688-885A-8F83B0A32DA9}"/>
                </a:ext>
              </a:extLst>
            </p:cNvPr>
            <p:cNvSpPr/>
            <p:nvPr/>
          </p:nvSpPr>
          <p:spPr>
            <a:xfrm>
              <a:off x="2128045" y="419095"/>
              <a:ext cx="6444615" cy="5848985"/>
            </a:xfrm>
            <a:custGeom>
              <a:avLst/>
              <a:gdLst/>
              <a:ahLst/>
              <a:cxnLst/>
              <a:rect l="l" t="t" r="r" b="b"/>
              <a:pathLst>
                <a:path w="6444615" h="5848984">
                  <a:moveTo>
                    <a:pt x="6444006" y="0"/>
                  </a:moveTo>
                  <a:lnTo>
                    <a:pt x="0" y="5848565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33">
              <a:extLst>
                <a:ext uri="{FF2B5EF4-FFF2-40B4-BE49-F238E27FC236}">
                  <a16:creationId xmlns:a16="http://schemas.microsoft.com/office/drawing/2014/main" id="{1340B92B-8743-40CF-876F-CDCEB49E56E9}"/>
                </a:ext>
              </a:extLst>
            </p:cNvPr>
            <p:cNvSpPr/>
            <p:nvPr/>
          </p:nvSpPr>
          <p:spPr>
            <a:xfrm>
              <a:off x="2128045" y="419095"/>
              <a:ext cx="6552565" cy="5946775"/>
            </a:xfrm>
            <a:custGeom>
              <a:avLst/>
              <a:gdLst/>
              <a:ahLst/>
              <a:cxnLst/>
              <a:rect l="l" t="t" r="r" b="b"/>
              <a:pathLst>
                <a:path w="6552565" h="5946775">
                  <a:moveTo>
                    <a:pt x="6552007" y="0"/>
                  </a:moveTo>
                  <a:lnTo>
                    <a:pt x="0" y="5946586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34">
              <a:extLst>
                <a:ext uri="{FF2B5EF4-FFF2-40B4-BE49-F238E27FC236}">
                  <a16:creationId xmlns:a16="http://schemas.microsoft.com/office/drawing/2014/main" id="{6284A5C6-2DBD-42EA-AEA9-09187A127900}"/>
                </a:ext>
              </a:extLst>
            </p:cNvPr>
            <p:cNvSpPr/>
            <p:nvPr/>
          </p:nvSpPr>
          <p:spPr>
            <a:xfrm>
              <a:off x="2128045" y="419094"/>
              <a:ext cx="6660515" cy="6045200"/>
            </a:xfrm>
            <a:custGeom>
              <a:avLst/>
              <a:gdLst/>
              <a:ahLst/>
              <a:cxnLst/>
              <a:rect l="l" t="t" r="r" b="b"/>
              <a:pathLst>
                <a:path w="6660515" h="6045200">
                  <a:moveTo>
                    <a:pt x="6660006" y="0"/>
                  </a:moveTo>
                  <a:lnTo>
                    <a:pt x="0" y="6044606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35">
              <a:extLst>
                <a:ext uri="{FF2B5EF4-FFF2-40B4-BE49-F238E27FC236}">
                  <a16:creationId xmlns:a16="http://schemas.microsoft.com/office/drawing/2014/main" id="{8C412297-74F6-47B5-92D4-41CE6CDAE942}"/>
                </a:ext>
              </a:extLst>
            </p:cNvPr>
            <p:cNvSpPr/>
            <p:nvPr/>
          </p:nvSpPr>
          <p:spPr>
            <a:xfrm>
              <a:off x="2128045" y="419094"/>
              <a:ext cx="6768465" cy="6142990"/>
            </a:xfrm>
            <a:custGeom>
              <a:avLst/>
              <a:gdLst/>
              <a:ahLst/>
              <a:cxnLst/>
              <a:rect l="l" t="t" r="r" b="b"/>
              <a:pathLst>
                <a:path w="6768465" h="6142990">
                  <a:moveTo>
                    <a:pt x="6768006" y="0"/>
                  </a:moveTo>
                  <a:lnTo>
                    <a:pt x="0" y="6142626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36">
              <a:extLst>
                <a:ext uri="{FF2B5EF4-FFF2-40B4-BE49-F238E27FC236}">
                  <a16:creationId xmlns:a16="http://schemas.microsoft.com/office/drawing/2014/main" id="{F8664C38-EC21-4199-9792-D995C2EA958E}"/>
                </a:ext>
              </a:extLst>
            </p:cNvPr>
            <p:cNvSpPr/>
            <p:nvPr/>
          </p:nvSpPr>
          <p:spPr>
            <a:xfrm>
              <a:off x="2128045" y="419094"/>
              <a:ext cx="6876415" cy="6240780"/>
            </a:xfrm>
            <a:custGeom>
              <a:avLst/>
              <a:gdLst/>
              <a:ahLst/>
              <a:cxnLst/>
              <a:rect l="l" t="t" r="r" b="b"/>
              <a:pathLst>
                <a:path w="6876415" h="6240780">
                  <a:moveTo>
                    <a:pt x="6876007" y="0"/>
                  </a:moveTo>
                  <a:lnTo>
                    <a:pt x="0" y="6240648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37">
              <a:extLst>
                <a:ext uri="{FF2B5EF4-FFF2-40B4-BE49-F238E27FC236}">
                  <a16:creationId xmlns:a16="http://schemas.microsoft.com/office/drawing/2014/main" id="{A019F1A8-8542-4BBA-9C3C-5B61C8948F45}"/>
                </a:ext>
              </a:extLst>
            </p:cNvPr>
            <p:cNvSpPr/>
            <p:nvPr/>
          </p:nvSpPr>
          <p:spPr>
            <a:xfrm>
              <a:off x="2128045" y="419095"/>
              <a:ext cx="6984365" cy="6339205"/>
            </a:xfrm>
            <a:custGeom>
              <a:avLst/>
              <a:gdLst/>
              <a:ahLst/>
              <a:cxnLst/>
              <a:rect l="l" t="t" r="r" b="b"/>
              <a:pathLst>
                <a:path w="6984365" h="6339205">
                  <a:moveTo>
                    <a:pt x="6984007" y="0"/>
                  </a:moveTo>
                  <a:lnTo>
                    <a:pt x="0" y="6338668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38">
              <a:extLst>
                <a:ext uri="{FF2B5EF4-FFF2-40B4-BE49-F238E27FC236}">
                  <a16:creationId xmlns:a16="http://schemas.microsoft.com/office/drawing/2014/main" id="{08B7E67C-1FB8-49D3-B8F8-2F00CCC7F269}"/>
                </a:ext>
              </a:extLst>
            </p:cNvPr>
            <p:cNvSpPr/>
            <p:nvPr/>
          </p:nvSpPr>
          <p:spPr>
            <a:xfrm>
              <a:off x="2128045" y="419095"/>
              <a:ext cx="7092315" cy="6436995"/>
            </a:xfrm>
            <a:custGeom>
              <a:avLst/>
              <a:gdLst/>
              <a:ahLst/>
              <a:cxnLst/>
              <a:rect l="l" t="t" r="r" b="b"/>
              <a:pathLst>
                <a:path w="7092315" h="6436995">
                  <a:moveTo>
                    <a:pt x="7092007" y="0"/>
                  </a:moveTo>
                  <a:lnTo>
                    <a:pt x="0" y="6436689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39">
              <a:extLst>
                <a:ext uri="{FF2B5EF4-FFF2-40B4-BE49-F238E27FC236}">
                  <a16:creationId xmlns:a16="http://schemas.microsoft.com/office/drawing/2014/main" id="{56E3331A-73A1-460D-BB11-238B890DD1D7}"/>
                </a:ext>
              </a:extLst>
            </p:cNvPr>
            <p:cNvSpPr/>
            <p:nvPr/>
          </p:nvSpPr>
          <p:spPr>
            <a:xfrm>
              <a:off x="2128045" y="419094"/>
              <a:ext cx="7200265" cy="6534784"/>
            </a:xfrm>
            <a:custGeom>
              <a:avLst/>
              <a:gdLst/>
              <a:ahLst/>
              <a:cxnLst/>
              <a:rect l="l" t="t" r="r" b="b"/>
              <a:pathLst>
                <a:path w="7200265" h="6534784">
                  <a:moveTo>
                    <a:pt x="7200007" y="0"/>
                  </a:moveTo>
                  <a:lnTo>
                    <a:pt x="0" y="6534709"/>
                  </a:lnTo>
                </a:path>
              </a:pathLst>
            </a:custGeom>
            <a:ln w="12699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40">
              <a:extLst>
                <a:ext uri="{FF2B5EF4-FFF2-40B4-BE49-F238E27FC236}">
                  <a16:creationId xmlns:a16="http://schemas.microsoft.com/office/drawing/2014/main" id="{2A0DFF8C-3A56-43E4-ADA3-D145E9C8C08A}"/>
                </a:ext>
              </a:extLst>
            </p:cNvPr>
            <p:cNvSpPr/>
            <p:nvPr/>
          </p:nvSpPr>
          <p:spPr>
            <a:xfrm>
              <a:off x="2128045" y="419095"/>
              <a:ext cx="7308215" cy="6633209"/>
            </a:xfrm>
            <a:custGeom>
              <a:avLst/>
              <a:gdLst/>
              <a:ahLst/>
              <a:cxnLst/>
              <a:rect l="l" t="t" r="r" b="b"/>
              <a:pathLst>
                <a:path w="7308215" h="6633209">
                  <a:moveTo>
                    <a:pt x="7308008" y="0"/>
                  </a:moveTo>
                  <a:lnTo>
                    <a:pt x="0" y="6632731"/>
                  </a:lnTo>
                </a:path>
              </a:pathLst>
            </a:custGeom>
            <a:ln w="12699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41">
              <a:extLst>
                <a:ext uri="{FF2B5EF4-FFF2-40B4-BE49-F238E27FC236}">
                  <a16:creationId xmlns:a16="http://schemas.microsoft.com/office/drawing/2014/main" id="{ED5BA82C-ECAB-4E2F-BAA4-3554D8DE51C9}"/>
                </a:ext>
              </a:extLst>
            </p:cNvPr>
            <p:cNvSpPr/>
            <p:nvPr/>
          </p:nvSpPr>
          <p:spPr>
            <a:xfrm>
              <a:off x="2128045" y="419094"/>
              <a:ext cx="7416165" cy="6731000"/>
            </a:xfrm>
            <a:custGeom>
              <a:avLst/>
              <a:gdLst/>
              <a:ahLst/>
              <a:cxnLst/>
              <a:rect l="l" t="t" r="r" b="b"/>
              <a:pathLst>
                <a:path w="7416165" h="6731000">
                  <a:moveTo>
                    <a:pt x="7416007" y="0"/>
                  </a:moveTo>
                  <a:lnTo>
                    <a:pt x="0" y="6730751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42">
              <a:extLst>
                <a:ext uri="{FF2B5EF4-FFF2-40B4-BE49-F238E27FC236}">
                  <a16:creationId xmlns:a16="http://schemas.microsoft.com/office/drawing/2014/main" id="{E6BC3A5B-0DE8-47BC-837F-530FA9502CC6}"/>
                </a:ext>
              </a:extLst>
            </p:cNvPr>
            <p:cNvSpPr/>
            <p:nvPr/>
          </p:nvSpPr>
          <p:spPr>
            <a:xfrm>
              <a:off x="2128045" y="419094"/>
              <a:ext cx="7524115" cy="6828790"/>
            </a:xfrm>
            <a:custGeom>
              <a:avLst/>
              <a:gdLst/>
              <a:ahLst/>
              <a:cxnLst/>
              <a:rect l="l" t="t" r="r" b="b"/>
              <a:pathLst>
                <a:path w="7524115" h="6828790">
                  <a:moveTo>
                    <a:pt x="7524007" y="0"/>
                  </a:moveTo>
                  <a:lnTo>
                    <a:pt x="0" y="6828771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43">
              <a:extLst>
                <a:ext uri="{FF2B5EF4-FFF2-40B4-BE49-F238E27FC236}">
                  <a16:creationId xmlns:a16="http://schemas.microsoft.com/office/drawing/2014/main" id="{A639A0AD-F242-43E4-9B7B-9B3F670686A1}"/>
                </a:ext>
              </a:extLst>
            </p:cNvPr>
            <p:cNvSpPr/>
            <p:nvPr/>
          </p:nvSpPr>
          <p:spPr>
            <a:xfrm>
              <a:off x="2128045" y="419095"/>
              <a:ext cx="7632065" cy="6927215"/>
            </a:xfrm>
            <a:custGeom>
              <a:avLst/>
              <a:gdLst/>
              <a:ahLst/>
              <a:cxnLst/>
              <a:rect l="l" t="t" r="r" b="b"/>
              <a:pathLst>
                <a:path w="7632065" h="6927215">
                  <a:moveTo>
                    <a:pt x="7632006" y="0"/>
                  </a:moveTo>
                  <a:lnTo>
                    <a:pt x="0" y="6926791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44">
              <a:extLst>
                <a:ext uri="{FF2B5EF4-FFF2-40B4-BE49-F238E27FC236}">
                  <a16:creationId xmlns:a16="http://schemas.microsoft.com/office/drawing/2014/main" id="{7E07048E-3CDE-4B00-ABEB-2AE5C7D89D6A}"/>
                </a:ext>
              </a:extLst>
            </p:cNvPr>
            <p:cNvSpPr/>
            <p:nvPr/>
          </p:nvSpPr>
          <p:spPr>
            <a:xfrm>
              <a:off x="2212288" y="451776"/>
              <a:ext cx="7620000" cy="6915784"/>
            </a:xfrm>
            <a:custGeom>
              <a:avLst/>
              <a:gdLst/>
              <a:ahLst/>
              <a:cxnLst/>
              <a:rect l="l" t="t" r="r" b="b"/>
              <a:pathLst>
                <a:path w="7620000" h="6915784">
                  <a:moveTo>
                    <a:pt x="7619753" y="0"/>
                  </a:moveTo>
                  <a:lnTo>
                    <a:pt x="0" y="6915670"/>
                  </a:lnTo>
                </a:path>
              </a:pathLst>
            </a:custGeom>
            <a:ln w="12699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45">
              <a:extLst>
                <a:ext uri="{FF2B5EF4-FFF2-40B4-BE49-F238E27FC236}">
                  <a16:creationId xmlns:a16="http://schemas.microsoft.com/office/drawing/2014/main" id="{6FB9C45A-49A8-4632-8A43-AE86CF6E8DA4}"/>
                </a:ext>
              </a:extLst>
            </p:cNvPr>
            <p:cNvSpPr/>
            <p:nvPr/>
          </p:nvSpPr>
          <p:spPr>
            <a:xfrm>
              <a:off x="2320287" y="549797"/>
              <a:ext cx="7512050" cy="6817995"/>
            </a:xfrm>
            <a:custGeom>
              <a:avLst/>
              <a:gdLst/>
              <a:ahLst/>
              <a:cxnLst/>
              <a:rect l="l" t="t" r="r" b="b"/>
              <a:pathLst>
                <a:path w="7512050" h="6817995">
                  <a:moveTo>
                    <a:pt x="7511753" y="0"/>
                  </a:moveTo>
                  <a:lnTo>
                    <a:pt x="0" y="6817650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46">
              <a:extLst>
                <a:ext uri="{FF2B5EF4-FFF2-40B4-BE49-F238E27FC236}">
                  <a16:creationId xmlns:a16="http://schemas.microsoft.com/office/drawing/2014/main" id="{86A1D027-5CBB-4E5D-90C3-B61364DB9F16}"/>
                </a:ext>
              </a:extLst>
            </p:cNvPr>
            <p:cNvSpPr/>
            <p:nvPr/>
          </p:nvSpPr>
          <p:spPr>
            <a:xfrm>
              <a:off x="2428288" y="647818"/>
              <a:ext cx="7404100" cy="6720205"/>
            </a:xfrm>
            <a:custGeom>
              <a:avLst/>
              <a:gdLst/>
              <a:ahLst/>
              <a:cxnLst/>
              <a:rect l="l" t="t" r="r" b="b"/>
              <a:pathLst>
                <a:path w="7404100" h="6720205">
                  <a:moveTo>
                    <a:pt x="7403753" y="0"/>
                  </a:moveTo>
                  <a:lnTo>
                    <a:pt x="0" y="6719629"/>
                  </a:lnTo>
                </a:path>
              </a:pathLst>
            </a:custGeom>
            <a:ln w="12699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47">
              <a:extLst>
                <a:ext uri="{FF2B5EF4-FFF2-40B4-BE49-F238E27FC236}">
                  <a16:creationId xmlns:a16="http://schemas.microsoft.com/office/drawing/2014/main" id="{BFE2917B-6FE6-4336-AF7D-B7FB4430B242}"/>
                </a:ext>
              </a:extLst>
            </p:cNvPr>
            <p:cNvSpPr/>
            <p:nvPr/>
          </p:nvSpPr>
          <p:spPr>
            <a:xfrm>
              <a:off x="2536288" y="745837"/>
              <a:ext cx="7296150" cy="6621780"/>
            </a:xfrm>
            <a:custGeom>
              <a:avLst/>
              <a:gdLst/>
              <a:ahLst/>
              <a:cxnLst/>
              <a:rect l="l" t="t" r="r" b="b"/>
              <a:pathLst>
                <a:path w="7296150" h="6621780">
                  <a:moveTo>
                    <a:pt x="7295753" y="0"/>
                  </a:moveTo>
                  <a:lnTo>
                    <a:pt x="0" y="6621609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48">
              <a:extLst>
                <a:ext uri="{FF2B5EF4-FFF2-40B4-BE49-F238E27FC236}">
                  <a16:creationId xmlns:a16="http://schemas.microsoft.com/office/drawing/2014/main" id="{A68C50E3-80C7-4CA4-A281-5FBBF4BFFD5B}"/>
                </a:ext>
              </a:extLst>
            </p:cNvPr>
            <p:cNvSpPr/>
            <p:nvPr/>
          </p:nvSpPr>
          <p:spPr>
            <a:xfrm>
              <a:off x="2644287" y="843857"/>
              <a:ext cx="7188200" cy="6523990"/>
            </a:xfrm>
            <a:custGeom>
              <a:avLst/>
              <a:gdLst/>
              <a:ahLst/>
              <a:cxnLst/>
              <a:rect l="l" t="t" r="r" b="b"/>
              <a:pathLst>
                <a:path w="7188200" h="6523990">
                  <a:moveTo>
                    <a:pt x="7187753" y="0"/>
                  </a:moveTo>
                  <a:lnTo>
                    <a:pt x="0" y="6523588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49">
              <a:extLst>
                <a:ext uri="{FF2B5EF4-FFF2-40B4-BE49-F238E27FC236}">
                  <a16:creationId xmlns:a16="http://schemas.microsoft.com/office/drawing/2014/main" id="{B06F26CE-0D25-4DA8-9FF7-00F38BE37AD8}"/>
                </a:ext>
              </a:extLst>
            </p:cNvPr>
            <p:cNvSpPr/>
            <p:nvPr/>
          </p:nvSpPr>
          <p:spPr>
            <a:xfrm>
              <a:off x="2752288" y="941880"/>
              <a:ext cx="7080250" cy="6425565"/>
            </a:xfrm>
            <a:custGeom>
              <a:avLst/>
              <a:gdLst/>
              <a:ahLst/>
              <a:cxnLst/>
              <a:rect l="l" t="t" r="r" b="b"/>
              <a:pathLst>
                <a:path w="7080250" h="6425565">
                  <a:moveTo>
                    <a:pt x="7079752" y="0"/>
                  </a:moveTo>
                  <a:lnTo>
                    <a:pt x="0" y="6425567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50">
              <a:extLst>
                <a:ext uri="{FF2B5EF4-FFF2-40B4-BE49-F238E27FC236}">
                  <a16:creationId xmlns:a16="http://schemas.microsoft.com/office/drawing/2014/main" id="{8D4D5846-4199-44D8-867A-72688BAF2C58}"/>
                </a:ext>
              </a:extLst>
            </p:cNvPr>
            <p:cNvSpPr/>
            <p:nvPr/>
          </p:nvSpPr>
          <p:spPr>
            <a:xfrm>
              <a:off x="2860288" y="1039900"/>
              <a:ext cx="6972300" cy="6327775"/>
            </a:xfrm>
            <a:custGeom>
              <a:avLst/>
              <a:gdLst/>
              <a:ahLst/>
              <a:cxnLst/>
              <a:rect l="l" t="t" r="r" b="b"/>
              <a:pathLst>
                <a:path w="6972300" h="6327775">
                  <a:moveTo>
                    <a:pt x="6971753" y="0"/>
                  </a:moveTo>
                  <a:lnTo>
                    <a:pt x="0" y="6327547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51">
              <a:extLst>
                <a:ext uri="{FF2B5EF4-FFF2-40B4-BE49-F238E27FC236}">
                  <a16:creationId xmlns:a16="http://schemas.microsoft.com/office/drawing/2014/main" id="{921A3AFD-FE00-4A5D-9638-563DDE3F9269}"/>
                </a:ext>
              </a:extLst>
            </p:cNvPr>
            <p:cNvSpPr/>
            <p:nvPr/>
          </p:nvSpPr>
          <p:spPr>
            <a:xfrm>
              <a:off x="2968287" y="1137920"/>
              <a:ext cx="6864350" cy="6229985"/>
            </a:xfrm>
            <a:custGeom>
              <a:avLst/>
              <a:gdLst/>
              <a:ahLst/>
              <a:cxnLst/>
              <a:rect l="l" t="t" r="r" b="b"/>
              <a:pathLst>
                <a:path w="6864350" h="6229984">
                  <a:moveTo>
                    <a:pt x="6863753" y="0"/>
                  </a:moveTo>
                  <a:lnTo>
                    <a:pt x="0" y="6229526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52">
              <a:extLst>
                <a:ext uri="{FF2B5EF4-FFF2-40B4-BE49-F238E27FC236}">
                  <a16:creationId xmlns:a16="http://schemas.microsoft.com/office/drawing/2014/main" id="{A696F913-E08A-4683-8B92-EEB28B5EEE17}"/>
                </a:ext>
              </a:extLst>
            </p:cNvPr>
            <p:cNvSpPr/>
            <p:nvPr/>
          </p:nvSpPr>
          <p:spPr>
            <a:xfrm>
              <a:off x="3076289" y="1235940"/>
              <a:ext cx="6755765" cy="6131560"/>
            </a:xfrm>
            <a:custGeom>
              <a:avLst/>
              <a:gdLst/>
              <a:ahLst/>
              <a:cxnLst/>
              <a:rect l="l" t="t" r="r" b="b"/>
              <a:pathLst>
                <a:path w="6755765" h="6131559">
                  <a:moveTo>
                    <a:pt x="6755753" y="0"/>
                  </a:moveTo>
                  <a:lnTo>
                    <a:pt x="0" y="6131506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53">
              <a:extLst>
                <a:ext uri="{FF2B5EF4-FFF2-40B4-BE49-F238E27FC236}">
                  <a16:creationId xmlns:a16="http://schemas.microsoft.com/office/drawing/2014/main" id="{358A03D5-EEAC-4C8F-8685-A6B487F5CA49}"/>
                </a:ext>
              </a:extLst>
            </p:cNvPr>
            <p:cNvSpPr/>
            <p:nvPr/>
          </p:nvSpPr>
          <p:spPr>
            <a:xfrm>
              <a:off x="3184288" y="1333960"/>
              <a:ext cx="6647815" cy="6033770"/>
            </a:xfrm>
            <a:custGeom>
              <a:avLst/>
              <a:gdLst/>
              <a:ahLst/>
              <a:cxnLst/>
              <a:rect l="l" t="t" r="r" b="b"/>
              <a:pathLst>
                <a:path w="6647815" h="6033770">
                  <a:moveTo>
                    <a:pt x="6647753" y="0"/>
                  </a:moveTo>
                  <a:lnTo>
                    <a:pt x="0" y="6033485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54">
              <a:extLst>
                <a:ext uri="{FF2B5EF4-FFF2-40B4-BE49-F238E27FC236}">
                  <a16:creationId xmlns:a16="http://schemas.microsoft.com/office/drawing/2014/main" id="{B973F442-580A-47FA-9A2C-3C798B7D51C4}"/>
                </a:ext>
              </a:extLst>
            </p:cNvPr>
            <p:cNvSpPr/>
            <p:nvPr/>
          </p:nvSpPr>
          <p:spPr>
            <a:xfrm>
              <a:off x="3292289" y="1431981"/>
              <a:ext cx="6539865" cy="5935980"/>
            </a:xfrm>
            <a:custGeom>
              <a:avLst/>
              <a:gdLst/>
              <a:ahLst/>
              <a:cxnLst/>
              <a:rect l="l" t="t" r="r" b="b"/>
              <a:pathLst>
                <a:path w="6539865" h="5935980">
                  <a:moveTo>
                    <a:pt x="6539753" y="0"/>
                  </a:moveTo>
                  <a:lnTo>
                    <a:pt x="0" y="5935464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55">
              <a:extLst>
                <a:ext uri="{FF2B5EF4-FFF2-40B4-BE49-F238E27FC236}">
                  <a16:creationId xmlns:a16="http://schemas.microsoft.com/office/drawing/2014/main" id="{4444BCE3-FB7B-4C0E-9099-8123557CA48A}"/>
                </a:ext>
              </a:extLst>
            </p:cNvPr>
            <p:cNvSpPr/>
            <p:nvPr/>
          </p:nvSpPr>
          <p:spPr>
            <a:xfrm>
              <a:off x="3400289" y="1530002"/>
              <a:ext cx="6431915" cy="5837555"/>
            </a:xfrm>
            <a:custGeom>
              <a:avLst/>
              <a:gdLst/>
              <a:ahLst/>
              <a:cxnLst/>
              <a:rect l="l" t="t" r="r" b="b"/>
              <a:pathLst>
                <a:path w="6431915" h="5837555">
                  <a:moveTo>
                    <a:pt x="6431753" y="0"/>
                  </a:moveTo>
                  <a:lnTo>
                    <a:pt x="0" y="5837444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56">
              <a:extLst>
                <a:ext uri="{FF2B5EF4-FFF2-40B4-BE49-F238E27FC236}">
                  <a16:creationId xmlns:a16="http://schemas.microsoft.com/office/drawing/2014/main" id="{58D20D8F-ADC8-48CB-8CFB-6BD58388FED1}"/>
                </a:ext>
              </a:extLst>
            </p:cNvPr>
            <p:cNvSpPr/>
            <p:nvPr/>
          </p:nvSpPr>
          <p:spPr>
            <a:xfrm>
              <a:off x="3508288" y="1628023"/>
              <a:ext cx="6323965" cy="5739765"/>
            </a:xfrm>
            <a:custGeom>
              <a:avLst/>
              <a:gdLst/>
              <a:ahLst/>
              <a:cxnLst/>
              <a:rect l="l" t="t" r="r" b="b"/>
              <a:pathLst>
                <a:path w="6323965" h="5739765">
                  <a:moveTo>
                    <a:pt x="6323753" y="0"/>
                  </a:moveTo>
                  <a:lnTo>
                    <a:pt x="0" y="5739424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57">
              <a:extLst>
                <a:ext uri="{FF2B5EF4-FFF2-40B4-BE49-F238E27FC236}">
                  <a16:creationId xmlns:a16="http://schemas.microsoft.com/office/drawing/2014/main" id="{4723B92E-0DC7-46AA-B107-357439BCB271}"/>
                </a:ext>
              </a:extLst>
            </p:cNvPr>
            <p:cNvSpPr/>
            <p:nvPr/>
          </p:nvSpPr>
          <p:spPr>
            <a:xfrm>
              <a:off x="3616288" y="1726043"/>
              <a:ext cx="6216015" cy="5641975"/>
            </a:xfrm>
            <a:custGeom>
              <a:avLst/>
              <a:gdLst/>
              <a:ahLst/>
              <a:cxnLst/>
              <a:rect l="l" t="t" r="r" b="b"/>
              <a:pathLst>
                <a:path w="6216015" h="5641975">
                  <a:moveTo>
                    <a:pt x="6215754" y="0"/>
                  </a:moveTo>
                  <a:lnTo>
                    <a:pt x="0" y="5641404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58">
              <a:extLst>
                <a:ext uri="{FF2B5EF4-FFF2-40B4-BE49-F238E27FC236}">
                  <a16:creationId xmlns:a16="http://schemas.microsoft.com/office/drawing/2014/main" id="{91AC3ECD-DDDD-4DBD-A24A-37CDF57D2B72}"/>
                </a:ext>
              </a:extLst>
            </p:cNvPr>
            <p:cNvSpPr/>
            <p:nvPr/>
          </p:nvSpPr>
          <p:spPr>
            <a:xfrm>
              <a:off x="3724289" y="1824064"/>
              <a:ext cx="6108065" cy="5543550"/>
            </a:xfrm>
            <a:custGeom>
              <a:avLst/>
              <a:gdLst/>
              <a:ahLst/>
              <a:cxnLst/>
              <a:rect l="l" t="t" r="r" b="b"/>
              <a:pathLst>
                <a:path w="6108065" h="5543550">
                  <a:moveTo>
                    <a:pt x="6107753" y="0"/>
                  </a:moveTo>
                  <a:lnTo>
                    <a:pt x="0" y="5543382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59">
              <a:extLst>
                <a:ext uri="{FF2B5EF4-FFF2-40B4-BE49-F238E27FC236}">
                  <a16:creationId xmlns:a16="http://schemas.microsoft.com/office/drawing/2014/main" id="{AB2738C9-F45E-471A-AA1F-90D4235C0BBE}"/>
                </a:ext>
              </a:extLst>
            </p:cNvPr>
            <p:cNvSpPr/>
            <p:nvPr/>
          </p:nvSpPr>
          <p:spPr>
            <a:xfrm>
              <a:off x="3832288" y="1922084"/>
              <a:ext cx="6000115" cy="5445760"/>
            </a:xfrm>
            <a:custGeom>
              <a:avLst/>
              <a:gdLst/>
              <a:ahLst/>
              <a:cxnLst/>
              <a:rect l="l" t="t" r="r" b="b"/>
              <a:pathLst>
                <a:path w="6000115" h="5445759">
                  <a:moveTo>
                    <a:pt x="5999753" y="0"/>
                  </a:moveTo>
                  <a:lnTo>
                    <a:pt x="0" y="5445362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60">
              <a:extLst>
                <a:ext uri="{FF2B5EF4-FFF2-40B4-BE49-F238E27FC236}">
                  <a16:creationId xmlns:a16="http://schemas.microsoft.com/office/drawing/2014/main" id="{B1FC80BE-DE1E-4DC0-8451-F8901C4C44B3}"/>
                </a:ext>
              </a:extLst>
            </p:cNvPr>
            <p:cNvSpPr/>
            <p:nvPr/>
          </p:nvSpPr>
          <p:spPr>
            <a:xfrm>
              <a:off x="3940289" y="2020105"/>
              <a:ext cx="5892165" cy="5347335"/>
            </a:xfrm>
            <a:custGeom>
              <a:avLst/>
              <a:gdLst/>
              <a:ahLst/>
              <a:cxnLst/>
              <a:rect l="l" t="t" r="r" b="b"/>
              <a:pathLst>
                <a:path w="5892165" h="5347334">
                  <a:moveTo>
                    <a:pt x="5891753" y="0"/>
                  </a:moveTo>
                  <a:lnTo>
                    <a:pt x="0" y="5347341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61">
              <a:extLst>
                <a:ext uri="{FF2B5EF4-FFF2-40B4-BE49-F238E27FC236}">
                  <a16:creationId xmlns:a16="http://schemas.microsoft.com/office/drawing/2014/main" id="{7E0B758A-252E-4F23-AB96-6919063DC338}"/>
                </a:ext>
              </a:extLst>
            </p:cNvPr>
            <p:cNvSpPr/>
            <p:nvPr/>
          </p:nvSpPr>
          <p:spPr>
            <a:xfrm>
              <a:off x="4048289" y="2118126"/>
              <a:ext cx="5784215" cy="5249545"/>
            </a:xfrm>
            <a:custGeom>
              <a:avLst/>
              <a:gdLst/>
              <a:ahLst/>
              <a:cxnLst/>
              <a:rect l="l" t="t" r="r" b="b"/>
              <a:pathLst>
                <a:path w="5784215" h="5249545">
                  <a:moveTo>
                    <a:pt x="5783753" y="0"/>
                  </a:moveTo>
                  <a:lnTo>
                    <a:pt x="0" y="5249321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62">
              <a:extLst>
                <a:ext uri="{FF2B5EF4-FFF2-40B4-BE49-F238E27FC236}">
                  <a16:creationId xmlns:a16="http://schemas.microsoft.com/office/drawing/2014/main" id="{02DD794E-6E6A-49D6-A4FC-EB96FB0E6410}"/>
                </a:ext>
              </a:extLst>
            </p:cNvPr>
            <p:cNvSpPr/>
            <p:nvPr/>
          </p:nvSpPr>
          <p:spPr>
            <a:xfrm>
              <a:off x="4156289" y="2216147"/>
              <a:ext cx="5676265" cy="5151755"/>
            </a:xfrm>
            <a:custGeom>
              <a:avLst/>
              <a:gdLst/>
              <a:ahLst/>
              <a:cxnLst/>
              <a:rect l="l" t="t" r="r" b="b"/>
              <a:pathLst>
                <a:path w="5676265" h="5151755">
                  <a:moveTo>
                    <a:pt x="5675752" y="0"/>
                  </a:moveTo>
                  <a:lnTo>
                    <a:pt x="0" y="5151299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63">
              <a:extLst>
                <a:ext uri="{FF2B5EF4-FFF2-40B4-BE49-F238E27FC236}">
                  <a16:creationId xmlns:a16="http://schemas.microsoft.com/office/drawing/2014/main" id="{C0A06A5C-5454-45FD-8073-620F8DEE93A1}"/>
                </a:ext>
              </a:extLst>
            </p:cNvPr>
            <p:cNvSpPr/>
            <p:nvPr/>
          </p:nvSpPr>
          <p:spPr>
            <a:xfrm>
              <a:off x="4264289" y="2314166"/>
              <a:ext cx="5568315" cy="5053330"/>
            </a:xfrm>
            <a:custGeom>
              <a:avLst/>
              <a:gdLst/>
              <a:ahLst/>
              <a:cxnLst/>
              <a:rect l="l" t="t" r="r" b="b"/>
              <a:pathLst>
                <a:path w="5568315" h="5053330">
                  <a:moveTo>
                    <a:pt x="5567753" y="0"/>
                  </a:moveTo>
                  <a:lnTo>
                    <a:pt x="0" y="5053280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64">
              <a:extLst>
                <a:ext uri="{FF2B5EF4-FFF2-40B4-BE49-F238E27FC236}">
                  <a16:creationId xmlns:a16="http://schemas.microsoft.com/office/drawing/2014/main" id="{110B365F-A805-42B3-A9CE-C15800FE48BF}"/>
                </a:ext>
              </a:extLst>
            </p:cNvPr>
            <p:cNvSpPr/>
            <p:nvPr/>
          </p:nvSpPr>
          <p:spPr>
            <a:xfrm>
              <a:off x="4372288" y="2412186"/>
              <a:ext cx="5460365" cy="4955540"/>
            </a:xfrm>
            <a:custGeom>
              <a:avLst/>
              <a:gdLst/>
              <a:ahLst/>
              <a:cxnLst/>
              <a:rect l="l" t="t" r="r" b="b"/>
              <a:pathLst>
                <a:path w="5460365" h="4955540">
                  <a:moveTo>
                    <a:pt x="5459753" y="0"/>
                  </a:moveTo>
                  <a:lnTo>
                    <a:pt x="0" y="4955260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65">
              <a:extLst>
                <a:ext uri="{FF2B5EF4-FFF2-40B4-BE49-F238E27FC236}">
                  <a16:creationId xmlns:a16="http://schemas.microsoft.com/office/drawing/2014/main" id="{4AB4B3FB-2520-4C43-8E91-78D8CDD2AC86}"/>
                </a:ext>
              </a:extLst>
            </p:cNvPr>
            <p:cNvSpPr/>
            <p:nvPr/>
          </p:nvSpPr>
          <p:spPr>
            <a:xfrm>
              <a:off x="4480287" y="2510206"/>
              <a:ext cx="5351780" cy="4857750"/>
            </a:xfrm>
            <a:custGeom>
              <a:avLst/>
              <a:gdLst/>
              <a:ahLst/>
              <a:cxnLst/>
              <a:rect l="l" t="t" r="r" b="b"/>
              <a:pathLst>
                <a:path w="5351780" h="4857750">
                  <a:moveTo>
                    <a:pt x="5351754" y="0"/>
                  </a:moveTo>
                  <a:lnTo>
                    <a:pt x="0" y="4857239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66">
              <a:extLst>
                <a:ext uri="{FF2B5EF4-FFF2-40B4-BE49-F238E27FC236}">
                  <a16:creationId xmlns:a16="http://schemas.microsoft.com/office/drawing/2014/main" id="{4EE8DAA7-A69E-4F0D-AE96-CB59BB33BE57}"/>
                </a:ext>
              </a:extLst>
            </p:cNvPr>
            <p:cNvSpPr/>
            <p:nvPr/>
          </p:nvSpPr>
          <p:spPr>
            <a:xfrm>
              <a:off x="4588288" y="2608229"/>
              <a:ext cx="5243830" cy="4759325"/>
            </a:xfrm>
            <a:custGeom>
              <a:avLst/>
              <a:gdLst/>
              <a:ahLst/>
              <a:cxnLst/>
              <a:rect l="l" t="t" r="r" b="b"/>
              <a:pathLst>
                <a:path w="5243830" h="4759325">
                  <a:moveTo>
                    <a:pt x="5243753" y="0"/>
                  </a:moveTo>
                  <a:lnTo>
                    <a:pt x="0" y="4759218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67">
              <a:extLst>
                <a:ext uri="{FF2B5EF4-FFF2-40B4-BE49-F238E27FC236}">
                  <a16:creationId xmlns:a16="http://schemas.microsoft.com/office/drawing/2014/main" id="{BE382131-2D68-4105-AFC6-43A955C6F048}"/>
                </a:ext>
              </a:extLst>
            </p:cNvPr>
            <p:cNvSpPr/>
            <p:nvPr/>
          </p:nvSpPr>
          <p:spPr>
            <a:xfrm>
              <a:off x="4696287" y="2706249"/>
              <a:ext cx="5135880" cy="4661535"/>
            </a:xfrm>
            <a:custGeom>
              <a:avLst/>
              <a:gdLst/>
              <a:ahLst/>
              <a:cxnLst/>
              <a:rect l="l" t="t" r="r" b="b"/>
              <a:pathLst>
                <a:path w="5135880" h="4661534">
                  <a:moveTo>
                    <a:pt x="5135753" y="0"/>
                  </a:moveTo>
                  <a:lnTo>
                    <a:pt x="0" y="4661198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68">
              <a:extLst>
                <a:ext uri="{FF2B5EF4-FFF2-40B4-BE49-F238E27FC236}">
                  <a16:creationId xmlns:a16="http://schemas.microsoft.com/office/drawing/2014/main" id="{09E567C0-7A22-4954-947B-2E7F09FC9896}"/>
                </a:ext>
              </a:extLst>
            </p:cNvPr>
            <p:cNvSpPr/>
            <p:nvPr/>
          </p:nvSpPr>
          <p:spPr>
            <a:xfrm>
              <a:off x="4804288" y="2804270"/>
              <a:ext cx="5027930" cy="4563745"/>
            </a:xfrm>
            <a:custGeom>
              <a:avLst/>
              <a:gdLst/>
              <a:ahLst/>
              <a:cxnLst/>
              <a:rect l="l" t="t" r="r" b="b"/>
              <a:pathLst>
                <a:path w="5027930" h="4563745">
                  <a:moveTo>
                    <a:pt x="5027753" y="0"/>
                  </a:moveTo>
                  <a:lnTo>
                    <a:pt x="0" y="4563177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69">
              <a:extLst>
                <a:ext uri="{FF2B5EF4-FFF2-40B4-BE49-F238E27FC236}">
                  <a16:creationId xmlns:a16="http://schemas.microsoft.com/office/drawing/2014/main" id="{6D908A3B-4DD2-4F4E-B616-343226B1950C}"/>
                </a:ext>
              </a:extLst>
            </p:cNvPr>
            <p:cNvSpPr/>
            <p:nvPr/>
          </p:nvSpPr>
          <p:spPr>
            <a:xfrm>
              <a:off x="4912288" y="2902289"/>
              <a:ext cx="4919980" cy="4465320"/>
            </a:xfrm>
            <a:custGeom>
              <a:avLst/>
              <a:gdLst/>
              <a:ahLst/>
              <a:cxnLst/>
              <a:rect l="l" t="t" r="r" b="b"/>
              <a:pathLst>
                <a:path w="4919980" h="4465320">
                  <a:moveTo>
                    <a:pt x="4919753" y="0"/>
                  </a:moveTo>
                  <a:lnTo>
                    <a:pt x="0" y="4465157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70">
              <a:extLst>
                <a:ext uri="{FF2B5EF4-FFF2-40B4-BE49-F238E27FC236}">
                  <a16:creationId xmlns:a16="http://schemas.microsoft.com/office/drawing/2014/main" id="{332ACF01-FE30-4F79-B5E9-17A1743EB54C}"/>
                </a:ext>
              </a:extLst>
            </p:cNvPr>
            <p:cNvSpPr/>
            <p:nvPr/>
          </p:nvSpPr>
          <p:spPr>
            <a:xfrm>
              <a:off x="5020288" y="3000311"/>
              <a:ext cx="4812030" cy="4367530"/>
            </a:xfrm>
            <a:custGeom>
              <a:avLst/>
              <a:gdLst/>
              <a:ahLst/>
              <a:cxnLst/>
              <a:rect l="l" t="t" r="r" b="b"/>
              <a:pathLst>
                <a:path w="4812030" h="4367530">
                  <a:moveTo>
                    <a:pt x="4811752" y="0"/>
                  </a:moveTo>
                  <a:lnTo>
                    <a:pt x="0" y="4367135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71">
              <a:extLst>
                <a:ext uri="{FF2B5EF4-FFF2-40B4-BE49-F238E27FC236}">
                  <a16:creationId xmlns:a16="http://schemas.microsoft.com/office/drawing/2014/main" id="{1E25A3AA-FE60-46B9-B03C-A64E35D8337F}"/>
                </a:ext>
              </a:extLst>
            </p:cNvPr>
            <p:cNvSpPr/>
            <p:nvPr/>
          </p:nvSpPr>
          <p:spPr>
            <a:xfrm>
              <a:off x="5116777" y="3112156"/>
              <a:ext cx="4704080" cy="4269105"/>
            </a:xfrm>
            <a:custGeom>
              <a:avLst/>
              <a:gdLst/>
              <a:ahLst/>
              <a:cxnLst/>
              <a:rect l="l" t="t" r="r" b="b"/>
              <a:pathLst>
                <a:path w="4704080" h="4269105">
                  <a:moveTo>
                    <a:pt x="4703753" y="0"/>
                  </a:moveTo>
                  <a:lnTo>
                    <a:pt x="0" y="4269115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72">
              <a:extLst>
                <a:ext uri="{FF2B5EF4-FFF2-40B4-BE49-F238E27FC236}">
                  <a16:creationId xmlns:a16="http://schemas.microsoft.com/office/drawing/2014/main" id="{3C6AAE08-F76E-4A81-913C-67658242A85A}"/>
                </a:ext>
              </a:extLst>
            </p:cNvPr>
            <p:cNvSpPr/>
            <p:nvPr/>
          </p:nvSpPr>
          <p:spPr>
            <a:xfrm>
              <a:off x="5236287" y="3196351"/>
              <a:ext cx="4596130" cy="4171315"/>
            </a:xfrm>
            <a:custGeom>
              <a:avLst/>
              <a:gdLst/>
              <a:ahLst/>
              <a:cxnLst/>
              <a:rect l="l" t="t" r="r" b="b"/>
              <a:pathLst>
                <a:path w="4596130" h="4171315">
                  <a:moveTo>
                    <a:pt x="4595753" y="0"/>
                  </a:moveTo>
                  <a:lnTo>
                    <a:pt x="0" y="4171095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73">
              <a:extLst>
                <a:ext uri="{FF2B5EF4-FFF2-40B4-BE49-F238E27FC236}">
                  <a16:creationId xmlns:a16="http://schemas.microsoft.com/office/drawing/2014/main" id="{9A7AA769-942D-4A08-87A5-DA26E8BB0463}"/>
                </a:ext>
              </a:extLst>
            </p:cNvPr>
            <p:cNvSpPr/>
            <p:nvPr/>
          </p:nvSpPr>
          <p:spPr>
            <a:xfrm>
              <a:off x="5344287" y="3294372"/>
              <a:ext cx="4488180" cy="4073525"/>
            </a:xfrm>
            <a:custGeom>
              <a:avLst/>
              <a:gdLst/>
              <a:ahLst/>
              <a:cxnLst/>
              <a:rect l="l" t="t" r="r" b="b"/>
              <a:pathLst>
                <a:path w="4488180" h="4073525">
                  <a:moveTo>
                    <a:pt x="4487754" y="0"/>
                  </a:moveTo>
                  <a:lnTo>
                    <a:pt x="0" y="4073075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116">
              <a:extLst>
                <a:ext uri="{FF2B5EF4-FFF2-40B4-BE49-F238E27FC236}">
                  <a16:creationId xmlns:a16="http://schemas.microsoft.com/office/drawing/2014/main" id="{38D5FBF7-63DC-4C85-90FA-4167EC53E9DB}"/>
                </a:ext>
              </a:extLst>
            </p:cNvPr>
            <p:cNvSpPr/>
            <p:nvPr/>
          </p:nvSpPr>
          <p:spPr>
            <a:xfrm>
              <a:off x="2128044" y="419095"/>
              <a:ext cx="72390" cy="65405"/>
            </a:xfrm>
            <a:custGeom>
              <a:avLst/>
              <a:gdLst/>
              <a:ahLst/>
              <a:cxnLst/>
              <a:rect l="l" t="t" r="r" b="b"/>
              <a:pathLst>
                <a:path w="72390" h="65405">
                  <a:moveTo>
                    <a:pt x="72007" y="0"/>
                  </a:moveTo>
                  <a:lnTo>
                    <a:pt x="0" y="65354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117">
              <a:extLst>
                <a:ext uri="{FF2B5EF4-FFF2-40B4-BE49-F238E27FC236}">
                  <a16:creationId xmlns:a16="http://schemas.microsoft.com/office/drawing/2014/main" id="{6077EA42-A8C3-467C-A9D8-27054F92876F}"/>
                </a:ext>
              </a:extLst>
            </p:cNvPr>
            <p:cNvSpPr/>
            <p:nvPr/>
          </p:nvSpPr>
          <p:spPr>
            <a:xfrm>
              <a:off x="2128044" y="419094"/>
              <a:ext cx="180340" cy="163830"/>
            </a:xfrm>
            <a:custGeom>
              <a:avLst/>
              <a:gdLst/>
              <a:ahLst/>
              <a:cxnLst/>
              <a:rect l="l" t="t" r="r" b="b"/>
              <a:pathLst>
                <a:path w="180340" h="163830">
                  <a:moveTo>
                    <a:pt x="180007" y="0"/>
                  </a:moveTo>
                  <a:lnTo>
                    <a:pt x="0" y="163374"/>
                  </a:lnTo>
                </a:path>
              </a:pathLst>
            </a:custGeom>
            <a:ln w="12699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118">
              <a:extLst>
                <a:ext uri="{FF2B5EF4-FFF2-40B4-BE49-F238E27FC236}">
                  <a16:creationId xmlns:a16="http://schemas.microsoft.com/office/drawing/2014/main" id="{676F084C-9545-4EB8-A4BD-941E69A63C7B}"/>
                </a:ext>
              </a:extLst>
            </p:cNvPr>
            <p:cNvSpPr/>
            <p:nvPr/>
          </p:nvSpPr>
          <p:spPr>
            <a:xfrm>
              <a:off x="2128044" y="419094"/>
              <a:ext cx="288290" cy="261620"/>
            </a:xfrm>
            <a:custGeom>
              <a:avLst/>
              <a:gdLst/>
              <a:ahLst/>
              <a:cxnLst/>
              <a:rect l="l" t="t" r="r" b="b"/>
              <a:pathLst>
                <a:path w="288290" h="261619">
                  <a:moveTo>
                    <a:pt x="288006" y="0"/>
                  </a:moveTo>
                  <a:lnTo>
                    <a:pt x="0" y="261394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119">
              <a:extLst>
                <a:ext uri="{FF2B5EF4-FFF2-40B4-BE49-F238E27FC236}">
                  <a16:creationId xmlns:a16="http://schemas.microsoft.com/office/drawing/2014/main" id="{7BDAC41F-76E4-4768-BD42-50C7F292122B}"/>
                </a:ext>
              </a:extLst>
            </p:cNvPr>
            <p:cNvSpPr/>
            <p:nvPr/>
          </p:nvSpPr>
          <p:spPr>
            <a:xfrm>
              <a:off x="2128044" y="419094"/>
              <a:ext cx="396240" cy="359410"/>
            </a:xfrm>
            <a:custGeom>
              <a:avLst/>
              <a:gdLst/>
              <a:ahLst/>
              <a:cxnLst/>
              <a:rect l="l" t="t" r="r" b="b"/>
              <a:pathLst>
                <a:path w="396240" h="359409">
                  <a:moveTo>
                    <a:pt x="396007" y="0"/>
                  </a:moveTo>
                  <a:lnTo>
                    <a:pt x="0" y="359415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120">
              <a:extLst>
                <a:ext uri="{FF2B5EF4-FFF2-40B4-BE49-F238E27FC236}">
                  <a16:creationId xmlns:a16="http://schemas.microsoft.com/office/drawing/2014/main" id="{27BAE45C-E9CC-44E9-81CD-8E8F554BC521}"/>
                </a:ext>
              </a:extLst>
            </p:cNvPr>
            <p:cNvSpPr/>
            <p:nvPr/>
          </p:nvSpPr>
          <p:spPr>
            <a:xfrm>
              <a:off x="2128044" y="419094"/>
              <a:ext cx="504190" cy="457834"/>
            </a:xfrm>
            <a:custGeom>
              <a:avLst/>
              <a:gdLst/>
              <a:ahLst/>
              <a:cxnLst/>
              <a:rect l="l" t="t" r="r" b="b"/>
              <a:pathLst>
                <a:path w="504190" h="457834">
                  <a:moveTo>
                    <a:pt x="504007" y="0"/>
                  </a:moveTo>
                  <a:lnTo>
                    <a:pt x="0" y="457435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121">
              <a:extLst>
                <a:ext uri="{FF2B5EF4-FFF2-40B4-BE49-F238E27FC236}">
                  <a16:creationId xmlns:a16="http://schemas.microsoft.com/office/drawing/2014/main" id="{D5F8A1E1-979A-4B96-B351-E8C3AD4454BD}"/>
                </a:ext>
              </a:extLst>
            </p:cNvPr>
            <p:cNvSpPr/>
            <p:nvPr/>
          </p:nvSpPr>
          <p:spPr>
            <a:xfrm>
              <a:off x="2128044" y="419095"/>
              <a:ext cx="612140" cy="555625"/>
            </a:xfrm>
            <a:custGeom>
              <a:avLst/>
              <a:gdLst/>
              <a:ahLst/>
              <a:cxnLst/>
              <a:rect l="l" t="t" r="r" b="b"/>
              <a:pathLst>
                <a:path w="612140" h="555625">
                  <a:moveTo>
                    <a:pt x="612006" y="0"/>
                  </a:moveTo>
                  <a:lnTo>
                    <a:pt x="0" y="555455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122">
              <a:extLst>
                <a:ext uri="{FF2B5EF4-FFF2-40B4-BE49-F238E27FC236}">
                  <a16:creationId xmlns:a16="http://schemas.microsoft.com/office/drawing/2014/main" id="{BD13EECA-526E-4841-8448-E82927565974}"/>
                </a:ext>
              </a:extLst>
            </p:cNvPr>
            <p:cNvSpPr/>
            <p:nvPr/>
          </p:nvSpPr>
          <p:spPr>
            <a:xfrm>
              <a:off x="2128044" y="419094"/>
              <a:ext cx="720090" cy="654050"/>
            </a:xfrm>
            <a:custGeom>
              <a:avLst/>
              <a:gdLst/>
              <a:ahLst/>
              <a:cxnLst/>
              <a:rect l="l" t="t" r="r" b="b"/>
              <a:pathLst>
                <a:path w="720090" h="654050">
                  <a:moveTo>
                    <a:pt x="720007" y="0"/>
                  </a:moveTo>
                  <a:lnTo>
                    <a:pt x="0" y="653477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123">
              <a:extLst>
                <a:ext uri="{FF2B5EF4-FFF2-40B4-BE49-F238E27FC236}">
                  <a16:creationId xmlns:a16="http://schemas.microsoft.com/office/drawing/2014/main" id="{C0C9B5A9-7481-4B07-9232-2BD3E51795EB}"/>
                </a:ext>
              </a:extLst>
            </p:cNvPr>
            <p:cNvSpPr/>
            <p:nvPr/>
          </p:nvSpPr>
          <p:spPr>
            <a:xfrm>
              <a:off x="2128044" y="419094"/>
              <a:ext cx="828040" cy="751840"/>
            </a:xfrm>
            <a:custGeom>
              <a:avLst/>
              <a:gdLst/>
              <a:ahLst/>
              <a:cxnLst/>
              <a:rect l="l" t="t" r="r" b="b"/>
              <a:pathLst>
                <a:path w="828040" h="751840">
                  <a:moveTo>
                    <a:pt x="828007" y="0"/>
                  </a:moveTo>
                  <a:lnTo>
                    <a:pt x="0" y="751497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124">
              <a:extLst>
                <a:ext uri="{FF2B5EF4-FFF2-40B4-BE49-F238E27FC236}">
                  <a16:creationId xmlns:a16="http://schemas.microsoft.com/office/drawing/2014/main" id="{D798F645-E848-4A01-8DFB-8FD3231D7238}"/>
                </a:ext>
              </a:extLst>
            </p:cNvPr>
            <p:cNvSpPr/>
            <p:nvPr/>
          </p:nvSpPr>
          <p:spPr>
            <a:xfrm>
              <a:off x="2128045" y="419094"/>
              <a:ext cx="936625" cy="849630"/>
            </a:xfrm>
            <a:custGeom>
              <a:avLst/>
              <a:gdLst/>
              <a:ahLst/>
              <a:cxnLst/>
              <a:rect l="l" t="t" r="r" b="b"/>
              <a:pathLst>
                <a:path w="936625" h="849630">
                  <a:moveTo>
                    <a:pt x="936007" y="0"/>
                  </a:moveTo>
                  <a:lnTo>
                    <a:pt x="0" y="849518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125">
              <a:extLst>
                <a:ext uri="{FF2B5EF4-FFF2-40B4-BE49-F238E27FC236}">
                  <a16:creationId xmlns:a16="http://schemas.microsoft.com/office/drawing/2014/main" id="{F56A213D-9EA2-4E89-B742-E26B5AD9DB11}"/>
                </a:ext>
              </a:extLst>
            </p:cNvPr>
            <p:cNvSpPr/>
            <p:nvPr/>
          </p:nvSpPr>
          <p:spPr>
            <a:xfrm>
              <a:off x="2128045" y="419095"/>
              <a:ext cx="1044575" cy="948055"/>
            </a:xfrm>
            <a:custGeom>
              <a:avLst/>
              <a:gdLst/>
              <a:ahLst/>
              <a:cxnLst/>
              <a:rect l="l" t="t" r="r" b="b"/>
              <a:pathLst>
                <a:path w="1044575" h="948055">
                  <a:moveTo>
                    <a:pt x="1044007" y="0"/>
                  </a:moveTo>
                  <a:lnTo>
                    <a:pt x="0" y="947538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126">
              <a:extLst>
                <a:ext uri="{FF2B5EF4-FFF2-40B4-BE49-F238E27FC236}">
                  <a16:creationId xmlns:a16="http://schemas.microsoft.com/office/drawing/2014/main" id="{83CCF30D-7578-45B7-8C0C-66FECBD52613}"/>
                </a:ext>
              </a:extLst>
            </p:cNvPr>
            <p:cNvSpPr/>
            <p:nvPr/>
          </p:nvSpPr>
          <p:spPr>
            <a:xfrm>
              <a:off x="2128045" y="419094"/>
              <a:ext cx="1152525" cy="1045844"/>
            </a:xfrm>
            <a:custGeom>
              <a:avLst/>
              <a:gdLst/>
              <a:ahLst/>
              <a:cxnLst/>
              <a:rect l="l" t="t" r="r" b="b"/>
              <a:pathLst>
                <a:path w="1152525" h="1045844">
                  <a:moveTo>
                    <a:pt x="1152006" y="0"/>
                  </a:moveTo>
                  <a:lnTo>
                    <a:pt x="0" y="1045558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27">
              <a:extLst>
                <a:ext uri="{FF2B5EF4-FFF2-40B4-BE49-F238E27FC236}">
                  <a16:creationId xmlns:a16="http://schemas.microsoft.com/office/drawing/2014/main" id="{64157454-4195-4E9D-A3D7-6E6C3D8F6890}"/>
                </a:ext>
              </a:extLst>
            </p:cNvPr>
            <p:cNvSpPr/>
            <p:nvPr/>
          </p:nvSpPr>
          <p:spPr>
            <a:xfrm>
              <a:off x="2128045" y="419095"/>
              <a:ext cx="1260475" cy="1143635"/>
            </a:xfrm>
            <a:custGeom>
              <a:avLst/>
              <a:gdLst/>
              <a:ahLst/>
              <a:cxnLst/>
              <a:rect l="l" t="t" r="r" b="b"/>
              <a:pathLst>
                <a:path w="1260475" h="1143635">
                  <a:moveTo>
                    <a:pt x="1260007" y="0"/>
                  </a:moveTo>
                  <a:lnTo>
                    <a:pt x="0" y="1143579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28">
              <a:extLst>
                <a:ext uri="{FF2B5EF4-FFF2-40B4-BE49-F238E27FC236}">
                  <a16:creationId xmlns:a16="http://schemas.microsoft.com/office/drawing/2014/main" id="{4BAC1C4E-DC0E-4ED1-8B93-EBD674E0DC6A}"/>
                </a:ext>
              </a:extLst>
            </p:cNvPr>
            <p:cNvSpPr/>
            <p:nvPr/>
          </p:nvSpPr>
          <p:spPr>
            <a:xfrm>
              <a:off x="2128045" y="419094"/>
              <a:ext cx="1368425" cy="1242060"/>
            </a:xfrm>
            <a:custGeom>
              <a:avLst/>
              <a:gdLst/>
              <a:ahLst/>
              <a:cxnLst/>
              <a:rect l="l" t="t" r="r" b="b"/>
              <a:pathLst>
                <a:path w="1368425" h="1242060">
                  <a:moveTo>
                    <a:pt x="1368007" y="0"/>
                  </a:moveTo>
                  <a:lnTo>
                    <a:pt x="0" y="1241600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29">
              <a:extLst>
                <a:ext uri="{FF2B5EF4-FFF2-40B4-BE49-F238E27FC236}">
                  <a16:creationId xmlns:a16="http://schemas.microsoft.com/office/drawing/2014/main" id="{20FA2E25-3E49-4109-ACF7-8CCAFB3F8EB5}"/>
                </a:ext>
              </a:extLst>
            </p:cNvPr>
            <p:cNvSpPr/>
            <p:nvPr/>
          </p:nvSpPr>
          <p:spPr>
            <a:xfrm>
              <a:off x="2128045" y="419094"/>
              <a:ext cx="1476375" cy="1339850"/>
            </a:xfrm>
            <a:custGeom>
              <a:avLst/>
              <a:gdLst/>
              <a:ahLst/>
              <a:cxnLst/>
              <a:rect l="l" t="t" r="r" b="b"/>
              <a:pathLst>
                <a:path w="1476375" h="1339850">
                  <a:moveTo>
                    <a:pt x="1476006" y="0"/>
                  </a:moveTo>
                  <a:lnTo>
                    <a:pt x="0" y="1339620"/>
                  </a:lnTo>
                </a:path>
              </a:pathLst>
            </a:custGeom>
            <a:ln w="12699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30">
              <a:extLst>
                <a:ext uri="{FF2B5EF4-FFF2-40B4-BE49-F238E27FC236}">
                  <a16:creationId xmlns:a16="http://schemas.microsoft.com/office/drawing/2014/main" id="{21738FFD-70F9-4929-80DB-E603406B1909}"/>
                </a:ext>
              </a:extLst>
            </p:cNvPr>
            <p:cNvSpPr/>
            <p:nvPr/>
          </p:nvSpPr>
          <p:spPr>
            <a:xfrm>
              <a:off x="2128045" y="419094"/>
              <a:ext cx="1584325" cy="1437640"/>
            </a:xfrm>
            <a:custGeom>
              <a:avLst/>
              <a:gdLst/>
              <a:ahLst/>
              <a:cxnLst/>
              <a:rect l="l" t="t" r="r" b="b"/>
              <a:pathLst>
                <a:path w="1584325" h="1437639">
                  <a:moveTo>
                    <a:pt x="1584007" y="0"/>
                  </a:moveTo>
                  <a:lnTo>
                    <a:pt x="0" y="1437641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31">
              <a:extLst>
                <a:ext uri="{FF2B5EF4-FFF2-40B4-BE49-F238E27FC236}">
                  <a16:creationId xmlns:a16="http://schemas.microsoft.com/office/drawing/2014/main" id="{E353A773-EBCD-45A6-BA83-546DFCD70CA3}"/>
                </a:ext>
              </a:extLst>
            </p:cNvPr>
            <p:cNvSpPr/>
            <p:nvPr/>
          </p:nvSpPr>
          <p:spPr>
            <a:xfrm>
              <a:off x="2128045" y="419095"/>
              <a:ext cx="1692275" cy="1536065"/>
            </a:xfrm>
            <a:custGeom>
              <a:avLst/>
              <a:gdLst/>
              <a:ahLst/>
              <a:cxnLst/>
              <a:rect l="l" t="t" r="r" b="b"/>
              <a:pathLst>
                <a:path w="1692275" h="1536064">
                  <a:moveTo>
                    <a:pt x="1692006" y="0"/>
                  </a:moveTo>
                  <a:lnTo>
                    <a:pt x="0" y="1535661"/>
                  </a:lnTo>
                </a:path>
              </a:pathLst>
            </a:custGeom>
            <a:ln w="12699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32">
              <a:extLst>
                <a:ext uri="{FF2B5EF4-FFF2-40B4-BE49-F238E27FC236}">
                  <a16:creationId xmlns:a16="http://schemas.microsoft.com/office/drawing/2014/main" id="{2080F579-76D3-4047-A81C-ED741E24488E}"/>
                </a:ext>
              </a:extLst>
            </p:cNvPr>
            <p:cNvSpPr/>
            <p:nvPr/>
          </p:nvSpPr>
          <p:spPr>
            <a:xfrm>
              <a:off x="2128045" y="419095"/>
              <a:ext cx="1800225" cy="1633855"/>
            </a:xfrm>
            <a:custGeom>
              <a:avLst/>
              <a:gdLst/>
              <a:ahLst/>
              <a:cxnLst/>
              <a:rect l="l" t="t" r="r" b="b"/>
              <a:pathLst>
                <a:path w="1800225" h="1633855">
                  <a:moveTo>
                    <a:pt x="1800006" y="0"/>
                  </a:moveTo>
                  <a:lnTo>
                    <a:pt x="0" y="1633681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33">
              <a:extLst>
                <a:ext uri="{FF2B5EF4-FFF2-40B4-BE49-F238E27FC236}">
                  <a16:creationId xmlns:a16="http://schemas.microsoft.com/office/drawing/2014/main" id="{62B900CE-ABA4-4E52-AB0A-DAC0464F5560}"/>
                </a:ext>
              </a:extLst>
            </p:cNvPr>
            <p:cNvSpPr/>
            <p:nvPr/>
          </p:nvSpPr>
          <p:spPr>
            <a:xfrm>
              <a:off x="2128045" y="419094"/>
              <a:ext cx="1908175" cy="1732280"/>
            </a:xfrm>
            <a:custGeom>
              <a:avLst/>
              <a:gdLst/>
              <a:ahLst/>
              <a:cxnLst/>
              <a:rect l="l" t="t" r="r" b="b"/>
              <a:pathLst>
                <a:path w="1908175" h="1732280">
                  <a:moveTo>
                    <a:pt x="1908007" y="0"/>
                  </a:moveTo>
                  <a:lnTo>
                    <a:pt x="0" y="1731703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34">
              <a:extLst>
                <a:ext uri="{FF2B5EF4-FFF2-40B4-BE49-F238E27FC236}">
                  <a16:creationId xmlns:a16="http://schemas.microsoft.com/office/drawing/2014/main" id="{605718EA-0175-455A-9316-726D85C7E521}"/>
                </a:ext>
              </a:extLst>
            </p:cNvPr>
            <p:cNvSpPr/>
            <p:nvPr/>
          </p:nvSpPr>
          <p:spPr>
            <a:xfrm>
              <a:off x="2128045" y="419094"/>
              <a:ext cx="2016125" cy="1830070"/>
            </a:xfrm>
            <a:custGeom>
              <a:avLst/>
              <a:gdLst/>
              <a:ahLst/>
              <a:cxnLst/>
              <a:rect l="l" t="t" r="r" b="b"/>
              <a:pathLst>
                <a:path w="2016125" h="1830070">
                  <a:moveTo>
                    <a:pt x="2016006" y="0"/>
                  </a:moveTo>
                  <a:lnTo>
                    <a:pt x="0" y="1829723"/>
                  </a:lnTo>
                </a:path>
              </a:pathLst>
            </a:custGeom>
            <a:ln w="12699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35">
              <a:extLst>
                <a:ext uri="{FF2B5EF4-FFF2-40B4-BE49-F238E27FC236}">
                  <a16:creationId xmlns:a16="http://schemas.microsoft.com/office/drawing/2014/main" id="{CA5CCF73-C3C0-4CE7-A452-050C51BBCD6F}"/>
                </a:ext>
              </a:extLst>
            </p:cNvPr>
            <p:cNvSpPr/>
            <p:nvPr/>
          </p:nvSpPr>
          <p:spPr>
            <a:xfrm>
              <a:off x="2128045" y="419094"/>
              <a:ext cx="2124075" cy="1927860"/>
            </a:xfrm>
            <a:custGeom>
              <a:avLst/>
              <a:gdLst/>
              <a:ahLst/>
              <a:cxnLst/>
              <a:rect l="l" t="t" r="r" b="b"/>
              <a:pathLst>
                <a:path w="2124075" h="1927860">
                  <a:moveTo>
                    <a:pt x="2124007" y="0"/>
                  </a:moveTo>
                  <a:lnTo>
                    <a:pt x="0" y="1927744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36">
              <a:extLst>
                <a:ext uri="{FF2B5EF4-FFF2-40B4-BE49-F238E27FC236}">
                  <a16:creationId xmlns:a16="http://schemas.microsoft.com/office/drawing/2014/main" id="{1E04969D-380C-49BA-B8B1-A2B4F22AB7F5}"/>
                </a:ext>
              </a:extLst>
            </p:cNvPr>
            <p:cNvSpPr/>
            <p:nvPr/>
          </p:nvSpPr>
          <p:spPr>
            <a:xfrm>
              <a:off x="2128045" y="419095"/>
              <a:ext cx="2232025" cy="2026285"/>
            </a:xfrm>
            <a:custGeom>
              <a:avLst/>
              <a:gdLst/>
              <a:ahLst/>
              <a:cxnLst/>
              <a:rect l="l" t="t" r="r" b="b"/>
              <a:pathLst>
                <a:path w="2232025" h="2026285">
                  <a:moveTo>
                    <a:pt x="2232007" y="0"/>
                  </a:moveTo>
                  <a:lnTo>
                    <a:pt x="0" y="2025764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37">
              <a:extLst>
                <a:ext uri="{FF2B5EF4-FFF2-40B4-BE49-F238E27FC236}">
                  <a16:creationId xmlns:a16="http://schemas.microsoft.com/office/drawing/2014/main" id="{F7093523-B26E-4811-ACE0-D98D58E968E3}"/>
                </a:ext>
              </a:extLst>
            </p:cNvPr>
            <p:cNvSpPr/>
            <p:nvPr/>
          </p:nvSpPr>
          <p:spPr>
            <a:xfrm>
              <a:off x="2128044" y="419095"/>
              <a:ext cx="2340610" cy="2124075"/>
            </a:xfrm>
            <a:custGeom>
              <a:avLst/>
              <a:gdLst/>
              <a:ahLst/>
              <a:cxnLst/>
              <a:rect l="l" t="t" r="r" b="b"/>
              <a:pathLst>
                <a:path w="2340610" h="2124075">
                  <a:moveTo>
                    <a:pt x="2340006" y="0"/>
                  </a:moveTo>
                  <a:lnTo>
                    <a:pt x="0" y="2123784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38">
              <a:extLst>
                <a:ext uri="{FF2B5EF4-FFF2-40B4-BE49-F238E27FC236}">
                  <a16:creationId xmlns:a16="http://schemas.microsoft.com/office/drawing/2014/main" id="{E5A2389E-45EC-4E3B-8168-3D5B342C2A94}"/>
                </a:ext>
              </a:extLst>
            </p:cNvPr>
            <p:cNvSpPr/>
            <p:nvPr/>
          </p:nvSpPr>
          <p:spPr>
            <a:xfrm>
              <a:off x="2128044" y="419095"/>
              <a:ext cx="2448560" cy="2221865"/>
            </a:xfrm>
            <a:custGeom>
              <a:avLst/>
              <a:gdLst/>
              <a:ahLst/>
              <a:cxnLst/>
              <a:rect l="l" t="t" r="r" b="b"/>
              <a:pathLst>
                <a:path w="2448560" h="2221865">
                  <a:moveTo>
                    <a:pt x="2448007" y="0"/>
                  </a:moveTo>
                  <a:lnTo>
                    <a:pt x="0" y="2221805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39">
              <a:extLst>
                <a:ext uri="{FF2B5EF4-FFF2-40B4-BE49-F238E27FC236}">
                  <a16:creationId xmlns:a16="http://schemas.microsoft.com/office/drawing/2014/main" id="{394F8666-5B16-462E-8071-A98AEE94C633}"/>
                </a:ext>
              </a:extLst>
            </p:cNvPr>
            <p:cNvSpPr/>
            <p:nvPr/>
          </p:nvSpPr>
          <p:spPr>
            <a:xfrm>
              <a:off x="2128044" y="419094"/>
              <a:ext cx="2556510" cy="2320290"/>
            </a:xfrm>
            <a:custGeom>
              <a:avLst/>
              <a:gdLst/>
              <a:ahLst/>
              <a:cxnLst/>
              <a:rect l="l" t="t" r="r" b="b"/>
              <a:pathLst>
                <a:path w="2556510" h="2320290">
                  <a:moveTo>
                    <a:pt x="2556007" y="0"/>
                  </a:moveTo>
                  <a:lnTo>
                    <a:pt x="0" y="2319826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40">
              <a:extLst>
                <a:ext uri="{FF2B5EF4-FFF2-40B4-BE49-F238E27FC236}">
                  <a16:creationId xmlns:a16="http://schemas.microsoft.com/office/drawing/2014/main" id="{33467953-9C83-499B-9055-53055B84DD00}"/>
                </a:ext>
              </a:extLst>
            </p:cNvPr>
            <p:cNvSpPr/>
            <p:nvPr/>
          </p:nvSpPr>
          <p:spPr>
            <a:xfrm>
              <a:off x="2128044" y="419094"/>
              <a:ext cx="2664460" cy="2418080"/>
            </a:xfrm>
            <a:custGeom>
              <a:avLst/>
              <a:gdLst/>
              <a:ahLst/>
              <a:cxnLst/>
              <a:rect l="l" t="t" r="r" b="b"/>
              <a:pathLst>
                <a:path w="2664460" h="2418080">
                  <a:moveTo>
                    <a:pt x="2664006" y="0"/>
                  </a:moveTo>
                  <a:lnTo>
                    <a:pt x="0" y="2417846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41">
              <a:extLst>
                <a:ext uri="{FF2B5EF4-FFF2-40B4-BE49-F238E27FC236}">
                  <a16:creationId xmlns:a16="http://schemas.microsoft.com/office/drawing/2014/main" id="{F038C87B-18BA-4840-9577-B62E28BDB529}"/>
                </a:ext>
              </a:extLst>
            </p:cNvPr>
            <p:cNvSpPr/>
            <p:nvPr/>
          </p:nvSpPr>
          <p:spPr>
            <a:xfrm>
              <a:off x="2128044" y="419094"/>
              <a:ext cx="2772410" cy="2515870"/>
            </a:xfrm>
            <a:custGeom>
              <a:avLst/>
              <a:gdLst/>
              <a:ahLst/>
              <a:cxnLst/>
              <a:rect l="l" t="t" r="r" b="b"/>
              <a:pathLst>
                <a:path w="2772410" h="2515870">
                  <a:moveTo>
                    <a:pt x="2772007" y="0"/>
                  </a:moveTo>
                  <a:lnTo>
                    <a:pt x="0" y="2515867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42">
              <a:extLst>
                <a:ext uri="{FF2B5EF4-FFF2-40B4-BE49-F238E27FC236}">
                  <a16:creationId xmlns:a16="http://schemas.microsoft.com/office/drawing/2014/main" id="{4AF50042-6A2E-45F3-BCD8-44A813B75120}"/>
                </a:ext>
              </a:extLst>
            </p:cNvPr>
            <p:cNvSpPr/>
            <p:nvPr/>
          </p:nvSpPr>
          <p:spPr>
            <a:xfrm>
              <a:off x="2128044" y="419095"/>
              <a:ext cx="2880360" cy="2614295"/>
            </a:xfrm>
            <a:custGeom>
              <a:avLst/>
              <a:gdLst/>
              <a:ahLst/>
              <a:cxnLst/>
              <a:rect l="l" t="t" r="r" b="b"/>
              <a:pathLst>
                <a:path w="2880360" h="2614295">
                  <a:moveTo>
                    <a:pt x="2880006" y="0"/>
                  </a:moveTo>
                  <a:lnTo>
                    <a:pt x="0" y="2613887"/>
                  </a:lnTo>
                </a:path>
              </a:pathLst>
            </a:custGeom>
            <a:ln w="12699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43">
              <a:extLst>
                <a:ext uri="{FF2B5EF4-FFF2-40B4-BE49-F238E27FC236}">
                  <a16:creationId xmlns:a16="http://schemas.microsoft.com/office/drawing/2014/main" id="{33486349-9F3A-44F9-B965-0E4DD88AAEC7}"/>
                </a:ext>
              </a:extLst>
            </p:cNvPr>
            <p:cNvSpPr/>
            <p:nvPr/>
          </p:nvSpPr>
          <p:spPr>
            <a:xfrm>
              <a:off x="2128044" y="419095"/>
              <a:ext cx="2988310" cy="2712085"/>
            </a:xfrm>
            <a:custGeom>
              <a:avLst/>
              <a:gdLst/>
              <a:ahLst/>
              <a:cxnLst/>
              <a:rect l="l" t="t" r="r" b="b"/>
              <a:pathLst>
                <a:path w="2988310" h="2712085">
                  <a:moveTo>
                    <a:pt x="2988007" y="0"/>
                  </a:moveTo>
                  <a:lnTo>
                    <a:pt x="0" y="2711908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44">
              <a:extLst>
                <a:ext uri="{FF2B5EF4-FFF2-40B4-BE49-F238E27FC236}">
                  <a16:creationId xmlns:a16="http://schemas.microsoft.com/office/drawing/2014/main" id="{CA323F4D-9919-4D00-8C5D-1491DCB44B0C}"/>
                </a:ext>
              </a:extLst>
            </p:cNvPr>
            <p:cNvSpPr/>
            <p:nvPr/>
          </p:nvSpPr>
          <p:spPr>
            <a:xfrm>
              <a:off x="2128044" y="419094"/>
              <a:ext cx="3096260" cy="2810510"/>
            </a:xfrm>
            <a:custGeom>
              <a:avLst/>
              <a:gdLst/>
              <a:ahLst/>
              <a:cxnLst/>
              <a:rect l="l" t="t" r="r" b="b"/>
              <a:pathLst>
                <a:path w="3096260" h="2810510">
                  <a:moveTo>
                    <a:pt x="3096007" y="0"/>
                  </a:moveTo>
                  <a:lnTo>
                    <a:pt x="0" y="2809928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45">
              <a:extLst>
                <a:ext uri="{FF2B5EF4-FFF2-40B4-BE49-F238E27FC236}">
                  <a16:creationId xmlns:a16="http://schemas.microsoft.com/office/drawing/2014/main" id="{FF5E61A1-E19D-48FC-91FD-8614D5F97B0D}"/>
                </a:ext>
              </a:extLst>
            </p:cNvPr>
            <p:cNvSpPr/>
            <p:nvPr/>
          </p:nvSpPr>
          <p:spPr>
            <a:xfrm>
              <a:off x="2128044" y="419094"/>
              <a:ext cx="3204210" cy="2908300"/>
            </a:xfrm>
            <a:custGeom>
              <a:avLst/>
              <a:gdLst/>
              <a:ahLst/>
              <a:cxnLst/>
              <a:rect l="l" t="t" r="r" b="b"/>
              <a:pathLst>
                <a:path w="3204210" h="2908300">
                  <a:moveTo>
                    <a:pt x="3204006" y="0"/>
                  </a:moveTo>
                  <a:lnTo>
                    <a:pt x="0" y="2907949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46">
              <a:extLst>
                <a:ext uri="{FF2B5EF4-FFF2-40B4-BE49-F238E27FC236}">
                  <a16:creationId xmlns:a16="http://schemas.microsoft.com/office/drawing/2014/main" id="{E1CE259B-E492-4A0F-9EAF-103B2CDB4D67}"/>
                </a:ext>
              </a:extLst>
            </p:cNvPr>
            <p:cNvSpPr/>
            <p:nvPr/>
          </p:nvSpPr>
          <p:spPr>
            <a:xfrm>
              <a:off x="2128044" y="419094"/>
              <a:ext cx="3312160" cy="3006090"/>
            </a:xfrm>
            <a:custGeom>
              <a:avLst/>
              <a:gdLst/>
              <a:ahLst/>
              <a:cxnLst/>
              <a:rect l="l" t="t" r="r" b="b"/>
              <a:pathLst>
                <a:path w="3312160" h="3006090">
                  <a:moveTo>
                    <a:pt x="3312007" y="0"/>
                  </a:moveTo>
                  <a:lnTo>
                    <a:pt x="0" y="3005970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47">
              <a:extLst>
                <a:ext uri="{FF2B5EF4-FFF2-40B4-BE49-F238E27FC236}">
                  <a16:creationId xmlns:a16="http://schemas.microsoft.com/office/drawing/2014/main" id="{A920F840-F864-46CF-A16C-F937A2F86649}"/>
                </a:ext>
              </a:extLst>
            </p:cNvPr>
            <p:cNvSpPr/>
            <p:nvPr/>
          </p:nvSpPr>
          <p:spPr>
            <a:xfrm>
              <a:off x="2128044" y="419095"/>
              <a:ext cx="3420110" cy="3104515"/>
            </a:xfrm>
            <a:custGeom>
              <a:avLst/>
              <a:gdLst/>
              <a:ahLst/>
              <a:cxnLst/>
              <a:rect l="l" t="t" r="r" b="b"/>
              <a:pathLst>
                <a:path w="3420110" h="3104515">
                  <a:moveTo>
                    <a:pt x="3420007" y="0"/>
                  </a:moveTo>
                  <a:lnTo>
                    <a:pt x="0" y="3103990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48">
              <a:extLst>
                <a:ext uri="{FF2B5EF4-FFF2-40B4-BE49-F238E27FC236}">
                  <a16:creationId xmlns:a16="http://schemas.microsoft.com/office/drawing/2014/main" id="{19FC976C-E3B5-4AB4-A3B4-D6F5F1465E72}"/>
                </a:ext>
              </a:extLst>
            </p:cNvPr>
            <p:cNvSpPr/>
            <p:nvPr/>
          </p:nvSpPr>
          <p:spPr>
            <a:xfrm>
              <a:off x="2128044" y="419095"/>
              <a:ext cx="3528060" cy="3202305"/>
            </a:xfrm>
            <a:custGeom>
              <a:avLst/>
              <a:gdLst/>
              <a:ahLst/>
              <a:cxnLst/>
              <a:rect l="l" t="t" r="r" b="b"/>
              <a:pathLst>
                <a:path w="3528060" h="3202304">
                  <a:moveTo>
                    <a:pt x="3528006" y="0"/>
                  </a:moveTo>
                  <a:lnTo>
                    <a:pt x="0" y="3202010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49">
              <a:extLst>
                <a:ext uri="{FF2B5EF4-FFF2-40B4-BE49-F238E27FC236}">
                  <a16:creationId xmlns:a16="http://schemas.microsoft.com/office/drawing/2014/main" id="{346632CA-EF07-4CD6-AE3A-DD0FE83C46AF}"/>
                </a:ext>
              </a:extLst>
            </p:cNvPr>
            <p:cNvSpPr/>
            <p:nvPr/>
          </p:nvSpPr>
          <p:spPr>
            <a:xfrm>
              <a:off x="2128044" y="419095"/>
              <a:ext cx="3636010" cy="3300095"/>
            </a:xfrm>
            <a:custGeom>
              <a:avLst/>
              <a:gdLst/>
              <a:ahLst/>
              <a:cxnLst/>
              <a:rect l="l" t="t" r="r" b="b"/>
              <a:pathLst>
                <a:path w="3636010" h="3300095">
                  <a:moveTo>
                    <a:pt x="3636007" y="0"/>
                  </a:moveTo>
                  <a:lnTo>
                    <a:pt x="0" y="3300031"/>
                  </a:lnTo>
                </a:path>
              </a:pathLst>
            </a:custGeom>
            <a:ln w="12700">
              <a:solidFill>
                <a:srgbClr val="ABAD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645480" y="1059621"/>
            <a:ext cx="392421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740" marR="5080" indent="-320675"/>
            <a:r>
              <a:rPr sz="1400" dirty="0">
                <a:solidFill>
                  <a:schemeClr val="bg1"/>
                </a:solidFill>
                <a:latin typeface="HeliosCondLightC"/>
                <a:cs typeface="HeliosCondLightC"/>
              </a:rPr>
              <a:t>ОГНЕ</a:t>
            </a:r>
            <a:r>
              <a:rPr sz="1400" spc="20" dirty="0">
                <a:solidFill>
                  <a:schemeClr val="bg1"/>
                </a:solidFill>
                <a:latin typeface="HeliosCondLightC"/>
                <a:cs typeface="HeliosCondLightC"/>
              </a:rPr>
              <a:t>Т</a:t>
            </a:r>
            <a:r>
              <a:rPr sz="1400" dirty="0">
                <a:solidFill>
                  <a:schemeClr val="bg1"/>
                </a:solidFill>
                <a:latin typeface="HeliosCondLightC"/>
                <a:cs typeface="HeliosCondLightC"/>
              </a:rPr>
              <a:t>УШАЩИ</a:t>
            </a:r>
            <a:r>
              <a:rPr lang="ru-RU" sz="1400" dirty="0">
                <a:solidFill>
                  <a:schemeClr val="bg1"/>
                </a:solidFill>
                <a:latin typeface="HeliosCondLightC"/>
                <a:cs typeface="HeliosCondLightC"/>
              </a:rPr>
              <a:t>Е</a:t>
            </a:r>
            <a:r>
              <a:rPr sz="1400" dirty="0">
                <a:solidFill>
                  <a:schemeClr val="bg1"/>
                </a:solidFill>
                <a:latin typeface="HeliosCondLightC"/>
                <a:cs typeface="HeliosCondLightC"/>
              </a:rPr>
              <a:t> ПОРОШК</a:t>
            </a:r>
            <a:r>
              <a:rPr lang="ru-RU" sz="1400" dirty="0">
                <a:solidFill>
                  <a:schemeClr val="bg1"/>
                </a:solidFill>
                <a:latin typeface="HeliosCondLightC"/>
                <a:cs typeface="HeliosCondLightC"/>
              </a:rPr>
              <a:t>И</a:t>
            </a:r>
            <a:r>
              <a:rPr sz="1400" dirty="0">
                <a:solidFill>
                  <a:schemeClr val="bg1"/>
                </a:solidFill>
                <a:latin typeface="HeliosCondLightC"/>
                <a:cs typeface="HeliosCondLightC"/>
              </a:rPr>
              <a:t> ТИП</a:t>
            </a:r>
            <a:r>
              <a:rPr lang="ru-RU" sz="1400" dirty="0">
                <a:solidFill>
                  <a:schemeClr val="bg1"/>
                </a:solidFill>
                <a:latin typeface="HeliosCondLightC"/>
                <a:cs typeface="HeliosCondLightC"/>
              </a:rPr>
              <a:t>ОВ</a:t>
            </a:r>
            <a:r>
              <a:rPr sz="1400" dirty="0">
                <a:solidFill>
                  <a:schemeClr val="bg1"/>
                </a:solidFill>
                <a:latin typeface="HeliosCondLightC"/>
                <a:cs typeface="HeliosCondLightC"/>
              </a:rPr>
              <a:t> АВСЕ И ВСЕ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A1FD4D5C-FAEB-452E-8596-1C42546EA60B}"/>
              </a:ext>
            </a:extLst>
          </p:cNvPr>
          <p:cNvGrpSpPr/>
          <p:nvPr/>
        </p:nvGrpSpPr>
        <p:grpSpPr>
          <a:xfrm>
            <a:off x="6139918" y="199562"/>
            <a:ext cx="6413526" cy="1231225"/>
            <a:chOff x="2582715" y="1493657"/>
            <a:chExt cx="5888359" cy="1055862"/>
          </a:xfrm>
        </p:grpSpPr>
        <p:sp>
          <p:nvSpPr>
            <p:cNvPr id="123" name="object 154">
              <a:extLst>
                <a:ext uri="{FF2B5EF4-FFF2-40B4-BE49-F238E27FC236}">
                  <a16:creationId xmlns:a16="http://schemas.microsoft.com/office/drawing/2014/main" id="{8F123827-82E2-43C5-B39D-0C3E9FF07659}"/>
                </a:ext>
              </a:extLst>
            </p:cNvPr>
            <p:cNvSpPr/>
            <p:nvPr/>
          </p:nvSpPr>
          <p:spPr>
            <a:xfrm>
              <a:off x="2582715" y="1493657"/>
              <a:ext cx="5888359" cy="1055862"/>
            </a:xfrm>
            <a:custGeom>
              <a:avLst/>
              <a:gdLst/>
              <a:ahLst/>
              <a:cxnLst/>
              <a:rect l="l" t="t" r="r" b="b"/>
              <a:pathLst>
                <a:path w="3461385" h="2136140">
                  <a:moveTo>
                    <a:pt x="3461397" y="0"/>
                  </a:moveTo>
                  <a:lnTo>
                    <a:pt x="0" y="0"/>
                  </a:lnTo>
                  <a:lnTo>
                    <a:pt x="0" y="2135657"/>
                  </a:lnTo>
                  <a:lnTo>
                    <a:pt x="2898000" y="2135657"/>
                  </a:lnTo>
                  <a:lnTo>
                    <a:pt x="3461397" y="0"/>
                  </a:lnTo>
                  <a:close/>
                </a:path>
              </a:pathLst>
            </a:custGeom>
            <a:solidFill>
              <a:srgbClr val="04295D"/>
            </a:solidFill>
          </p:spPr>
          <p:txBody>
            <a:bodyPr wrap="square" lIns="0" tIns="0" rIns="0" bIns="0" rtlCol="0"/>
            <a:lstStyle/>
            <a:p>
              <a:pPr marL="12700" marR="5080"/>
              <a:endParaRPr lang="ru-RU" dirty="0">
                <a:solidFill>
                  <a:schemeClr val="bg1"/>
                </a:solidFill>
                <a:latin typeface="NK89"/>
                <a:cs typeface="NK89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2869653" y="1724225"/>
              <a:ext cx="4888165" cy="47509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/>
              <a:r>
                <a:rPr sz="3600" b="1" spc="35" dirty="0">
                  <a:solidFill>
                    <a:schemeClr val="bg1"/>
                  </a:solidFill>
                  <a:latin typeface="NK89"/>
                  <a:cs typeface="NK89"/>
                </a:rPr>
                <a:t>Ассортимен</a:t>
              </a:r>
              <a:r>
                <a:rPr sz="3600" b="1" dirty="0">
                  <a:solidFill>
                    <a:schemeClr val="bg1"/>
                  </a:solidFill>
                  <a:latin typeface="NK89"/>
                  <a:cs typeface="NK89"/>
                </a:rPr>
                <a:t>т</a:t>
              </a:r>
              <a:r>
                <a:rPr sz="3600" b="1" spc="70" dirty="0">
                  <a:solidFill>
                    <a:schemeClr val="bg1"/>
                  </a:solidFill>
                  <a:latin typeface="NK89"/>
                  <a:cs typeface="NK89"/>
                </a:rPr>
                <a:t> </a:t>
              </a:r>
              <a:r>
                <a:rPr sz="3600" b="1" spc="35" dirty="0">
                  <a:solidFill>
                    <a:schemeClr val="bg1"/>
                  </a:solidFill>
                  <a:latin typeface="NK89"/>
                  <a:cs typeface="NK89"/>
                </a:rPr>
                <a:t>продукции</a:t>
              </a:r>
              <a:endParaRPr sz="3600" dirty="0">
                <a:solidFill>
                  <a:schemeClr val="bg1"/>
                </a:solidFill>
                <a:latin typeface="NK89"/>
                <a:cs typeface="NK89"/>
              </a:endParaRPr>
            </a:p>
          </p:txBody>
        </p:sp>
      </p:grpSp>
      <p:sp>
        <p:nvSpPr>
          <p:cNvPr id="124" name="object 228">
            <a:extLst>
              <a:ext uri="{FF2B5EF4-FFF2-40B4-BE49-F238E27FC236}">
                <a16:creationId xmlns:a16="http://schemas.microsoft.com/office/drawing/2014/main" id="{8127F3D9-3380-47A4-8D27-B5EFE2DB5596}"/>
              </a:ext>
            </a:extLst>
          </p:cNvPr>
          <p:cNvSpPr/>
          <p:nvPr/>
        </p:nvSpPr>
        <p:spPr>
          <a:xfrm>
            <a:off x="8718712" y="1511601"/>
            <a:ext cx="4456822" cy="3561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3">
            <a:extLst>
              <a:ext uri="{FF2B5EF4-FFF2-40B4-BE49-F238E27FC236}">
                <a16:creationId xmlns:a16="http://schemas.microsoft.com/office/drawing/2014/main" id="{3FB371EA-0DE5-4772-B9ED-F7983AAD3548}"/>
              </a:ext>
            </a:extLst>
          </p:cNvPr>
          <p:cNvSpPr/>
          <p:nvPr/>
        </p:nvSpPr>
        <p:spPr>
          <a:xfrm>
            <a:off x="5865450" y="3913468"/>
            <a:ext cx="2023891" cy="32812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9">
            <a:extLst>
              <a:ext uri="{FF2B5EF4-FFF2-40B4-BE49-F238E27FC236}">
                <a16:creationId xmlns:a16="http://schemas.microsoft.com/office/drawing/2014/main" id="{C18CE691-11EE-4061-9E41-F1E2AF18ABFA}"/>
              </a:ext>
            </a:extLst>
          </p:cNvPr>
          <p:cNvSpPr txBox="1"/>
          <p:nvPr/>
        </p:nvSpPr>
        <p:spPr>
          <a:xfrm>
            <a:off x="652382" y="1194037"/>
            <a:ext cx="627542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PartnerUltraCondensed"/>
                <a:cs typeface="HeliosCondLightC"/>
              </a:rPr>
              <a:t>ШАМПУНЬ – порошок INCOGNI</a:t>
            </a:r>
            <a:r>
              <a:rPr lang="ru-RU" sz="2200" b="1" spc="-75" dirty="0">
                <a:solidFill>
                  <a:schemeClr val="tx2">
                    <a:lumMod val="50000"/>
                  </a:schemeClr>
                </a:solidFill>
                <a:latin typeface="PartnerUltraCondensed"/>
                <a:cs typeface="HeliosCondLightC"/>
              </a:rPr>
              <a:t>T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PartnerUltraCondensed"/>
                <a:cs typeface="HeliosCondLightC"/>
              </a:rPr>
              <a:t>A*</a:t>
            </a:r>
          </a:p>
          <a:p>
            <a:pPr marR="5080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PartnerUltraCondensed"/>
                <a:cs typeface="HeliosCondLightC"/>
              </a:rPr>
              <a:t>Шампунь-порошок – </a:t>
            </a:r>
            <a:r>
              <a:rPr lang="ru-RU" sz="2000" spc="-75" dirty="0">
                <a:solidFill>
                  <a:schemeClr val="tx2">
                    <a:lumMod val="50000"/>
                  </a:schemeClr>
                </a:solidFill>
                <a:latin typeface="PartnerUltraCondensed"/>
                <a:cs typeface="HeliosCondLightC"/>
              </a:rPr>
              <a:t>у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PartnerUltraCondensed"/>
                <a:cs typeface="HeliosCondLightC"/>
              </a:rPr>
              <a:t>добное ср</a:t>
            </a:r>
            <a:r>
              <a:rPr lang="ru-RU" sz="2000" spc="-30" dirty="0">
                <a:solidFill>
                  <a:schemeClr val="tx2">
                    <a:lumMod val="50000"/>
                  </a:schemeClr>
                </a:solidFill>
                <a:latin typeface="PartnerUltraCondensed"/>
                <a:cs typeface="HeliosCondLightC"/>
              </a:rPr>
              <a:t>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PartnerUltraCondensed"/>
                <a:cs typeface="HeliosCondLightC"/>
              </a:rPr>
              <a:t>дство в путешествиях</a:t>
            </a:r>
          </a:p>
        </p:txBody>
      </p:sp>
      <p:sp>
        <p:nvSpPr>
          <p:cNvPr id="130" name="object 12">
            <a:extLst>
              <a:ext uri="{FF2B5EF4-FFF2-40B4-BE49-F238E27FC236}">
                <a16:creationId xmlns:a16="http://schemas.microsoft.com/office/drawing/2014/main" id="{E7CA61BA-72C7-4624-900F-C1CC8238E683}"/>
              </a:ext>
            </a:extLst>
          </p:cNvPr>
          <p:cNvSpPr txBox="1"/>
          <p:nvPr/>
        </p:nvSpPr>
        <p:spPr>
          <a:xfrm>
            <a:off x="649038" y="2122608"/>
            <a:ext cx="3359150" cy="195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П</a:t>
            </a:r>
            <a:r>
              <a:rPr spc="-2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о</a:t>
            </a:r>
            <a:r>
              <a:rPr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дх</a:t>
            </a:r>
            <a:r>
              <a:rPr spc="-2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о</a:t>
            </a:r>
            <a:r>
              <a:rPr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дит </a:t>
            </a:r>
            <a:r>
              <a:rPr dirty="0" err="1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для</a:t>
            </a:r>
            <a:r>
              <a:rPr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всех типов в</a:t>
            </a:r>
            <a:r>
              <a:rPr lang="ru-RU" spc="-2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лос</a:t>
            </a:r>
            <a:endParaRPr dirty="0">
              <a:solidFill>
                <a:schemeClr val="tx2">
                  <a:lumMod val="50000"/>
                </a:schemeClr>
              </a:solidFill>
              <a:latin typeface="NK89"/>
              <a:cs typeface="HeliosCondLightC"/>
            </a:endParaRPr>
          </a:p>
        </p:txBody>
      </p:sp>
      <p:sp>
        <p:nvSpPr>
          <p:cNvPr id="131" name="object 13">
            <a:extLst>
              <a:ext uri="{FF2B5EF4-FFF2-40B4-BE49-F238E27FC236}">
                <a16:creationId xmlns:a16="http://schemas.microsoft.com/office/drawing/2014/main" id="{C21CF3C1-CE3D-499E-8A50-E4D099CDC109}"/>
              </a:ext>
            </a:extLst>
          </p:cNvPr>
          <p:cNvSpPr txBox="1"/>
          <p:nvPr/>
        </p:nvSpPr>
        <p:spPr>
          <a:xfrm>
            <a:off x="654370" y="2562699"/>
            <a:ext cx="5439006" cy="3837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  <a:spcBef>
                <a:spcPts val="600"/>
              </a:spcBef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С</a:t>
            </a:r>
            <a:r>
              <a:rPr sz="1600" b="1" dirty="0" err="1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войства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 шампуня-порошка</a:t>
            </a:r>
            <a:r>
              <a:rPr sz="1600" b="1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: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NK89"/>
              <a:cs typeface="HeliosCondLightC"/>
            </a:endParaRPr>
          </a:p>
          <a:p>
            <a:pPr marL="184150" indent="-171450">
              <a:lnSpc>
                <a:spcPts val="2000"/>
              </a:lnSpc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Безсульфатный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;</a:t>
            </a:r>
            <a:endParaRPr sz="1600" dirty="0">
              <a:solidFill>
                <a:schemeClr val="tx2">
                  <a:lumMod val="50000"/>
                </a:schemeClr>
              </a:solidFill>
              <a:latin typeface="NK89"/>
              <a:cs typeface="HeliosCondLightC"/>
            </a:endParaRPr>
          </a:p>
          <a:p>
            <a:pPr marL="184150" marR="1010919" indent="-171450">
              <a:lnSpc>
                <a:spcPts val="2000"/>
              </a:lnSpc>
              <a:buClr>
                <a:srgbClr val="231F20"/>
              </a:buClr>
              <a:buFont typeface="Wingdings" panose="05000000000000000000" pitchFamily="2" charset="2"/>
              <a:buChar char="q"/>
              <a:tabLst>
                <a:tab pos="165100" algn="l"/>
              </a:tabLst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 </a:t>
            </a:r>
            <a:r>
              <a:rPr sz="1600" dirty="0" err="1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Бережно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 и </a:t>
            </a:r>
            <a:r>
              <a:rPr sz="1600" spc="-3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г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лубоко очищает кожу г</a:t>
            </a:r>
            <a:r>
              <a:rPr sz="1600" spc="-2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о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ловы, уменьшает сальность;</a:t>
            </a:r>
          </a:p>
          <a:p>
            <a:pPr marL="184150" marR="5080" indent="-171450">
              <a:lnSpc>
                <a:spcPts val="2000"/>
              </a:lnSpc>
              <a:buClr>
                <a:srgbClr val="231F20"/>
              </a:buClr>
              <a:buFont typeface="Wingdings" panose="05000000000000000000" pitchFamily="2" charset="2"/>
              <a:buChar char="q"/>
              <a:tabLst>
                <a:tab pos="165100" algn="l"/>
              </a:tabLst>
            </a:pPr>
            <a:r>
              <a:rPr lang="ru-RU" sz="1600" spc="-85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 </a:t>
            </a:r>
            <a:r>
              <a:rPr sz="1600" spc="-85" dirty="0" err="1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У</a:t>
            </a:r>
            <a:r>
              <a:rPr sz="1600" dirty="0" err="1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лучшает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 общее состояние в</a:t>
            </a:r>
            <a:r>
              <a:rPr sz="1600" spc="-2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о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лос, способствует сохранению цвета окрашеных в</a:t>
            </a:r>
            <a:r>
              <a:rPr sz="1600" spc="-2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о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лос;</a:t>
            </a:r>
          </a:p>
          <a:p>
            <a:pPr marL="184150" marR="702310" indent="-171450">
              <a:lnSpc>
                <a:spcPts val="2000"/>
              </a:lnSpc>
              <a:buClr>
                <a:srgbClr val="231F20"/>
              </a:buClr>
              <a:buFont typeface="Wingdings" panose="05000000000000000000" pitchFamily="2" charset="2"/>
              <a:buChar char="q"/>
              <a:tabLst>
                <a:tab pos="165100" algn="l"/>
              </a:tabLst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 </a:t>
            </a:r>
            <a:r>
              <a:rPr sz="1600" dirty="0" err="1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Оздоравливает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в</a:t>
            </a:r>
            <a:r>
              <a:rPr lang="ru-RU" sz="1600" spc="-2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о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лосы и кожу г</a:t>
            </a:r>
            <a:r>
              <a:rPr lang="ru-RU" sz="1600" spc="-2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о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ловы </a:t>
            </a:r>
            <a:r>
              <a:rPr sz="1600" dirty="0" err="1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за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 счет а</a:t>
            </a:r>
            <a:r>
              <a:rPr sz="1600" spc="15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к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тивных </a:t>
            </a:r>
            <a:r>
              <a:rPr sz="1600" dirty="0" err="1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ухаживающих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 </a:t>
            </a:r>
            <a:r>
              <a:rPr sz="1600" dirty="0" err="1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компонентов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;</a:t>
            </a:r>
          </a:p>
          <a:p>
            <a:pPr marL="184150" marR="981710" indent="-171450">
              <a:lnSpc>
                <a:spcPts val="2000"/>
              </a:lnSpc>
              <a:buClr>
                <a:srgbClr val="231F20"/>
              </a:buClr>
              <a:buFont typeface="Wingdings" panose="05000000000000000000" pitchFamily="2" charset="2"/>
              <a:buChar char="q"/>
              <a:tabLst>
                <a:tab pos="165100" algn="l"/>
              </a:tabLst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 </a:t>
            </a:r>
            <a:r>
              <a:rPr sz="1600" dirty="0" err="1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Придает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 в</a:t>
            </a:r>
            <a:r>
              <a:rPr sz="1600" spc="-2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о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лосам доп</a:t>
            </a:r>
            <a:r>
              <a:rPr sz="1600" spc="-2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о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лнительный объём, не вызывает сухости и раздражения;</a:t>
            </a:r>
          </a:p>
          <a:p>
            <a:pPr marL="184150" indent="-171450">
              <a:lnSpc>
                <a:spcPts val="2000"/>
              </a:lnSpc>
              <a:buClr>
                <a:srgbClr val="231F20"/>
              </a:buClr>
              <a:buFont typeface="Wingdings" panose="05000000000000000000" pitchFamily="2" charset="2"/>
              <a:buChar char="q"/>
              <a:tabLst>
                <a:tab pos="165100" algn="l"/>
              </a:tabLst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 </a:t>
            </a:r>
            <a:r>
              <a:rPr sz="1600" dirty="0" err="1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Без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 красителей и силиконов;</a:t>
            </a:r>
          </a:p>
          <a:p>
            <a:pPr marL="184150" marR="662305" indent="-171450">
              <a:lnSpc>
                <a:spcPts val="2000"/>
              </a:lnSpc>
              <a:buClr>
                <a:srgbClr val="231F20"/>
              </a:buClr>
              <a:buFont typeface="Wingdings" panose="05000000000000000000" pitchFamily="2" charset="2"/>
              <a:buChar char="q"/>
              <a:tabLst>
                <a:tab pos="165100" algn="l"/>
              </a:tabLst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 </a:t>
            </a:r>
            <a:r>
              <a:rPr sz="1600" dirty="0" err="1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П</a:t>
            </a:r>
            <a:r>
              <a:rPr sz="1600" spc="-20" dirty="0" err="1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о</a:t>
            </a:r>
            <a:r>
              <a:rPr sz="1600" dirty="0" err="1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дх</a:t>
            </a:r>
            <a:r>
              <a:rPr sz="1600" spc="-20" dirty="0" err="1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о</a:t>
            </a:r>
            <a:r>
              <a:rPr sz="1600" dirty="0" err="1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дит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 для </a:t>
            </a:r>
            <a:r>
              <a:rPr sz="1600" dirty="0" err="1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частого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 </a:t>
            </a:r>
            <a:r>
              <a:rPr sz="1600" dirty="0" err="1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применения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;</a:t>
            </a:r>
          </a:p>
          <a:p>
            <a:pPr marL="184150" indent="-171450">
              <a:lnSpc>
                <a:spcPts val="2000"/>
              </a:lnSpc>
              <a:buClr>
                <a:srgbClr val="231F20"/>
              </a:buClr>
              <a:buFont typeface="Wingdings" panose="05000000000000000000" pitchFamily="2" charset="2"/>
              <a:buChar char="q"/>
              <a:tabLst>
                <a:tab pos="165100" algn="l"/>
              </a:tabLst>
            </a:pPr>
            <a:r>
              <a:rPr lang="ru-RU" sz="1600" spc="-55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 </a:t>
            </a:r>
            <a:r>
              <a:rPr sz="1600" spc="-55" dirty="0" err="1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У</a:t>
            </a:r>
            <a:r>
              <a:rPr sz="1600" dirty="0" err="1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величивает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 интервал меж</a:t>
            </a:r>
            <a:r>
              <a:rPr sz="1600" spc="15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д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у ух</a:t>
            </a:r>
            <a:r>
              <a:rPr sz="1600" spc="-2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о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дом за в</a:t>
            </a:r>
            <a:r>
              <a:rPr sz="1600" spc="-2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о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лосами;</a:t>
            </a:r>
          </a:p>
          <a:p>
            <a:pPr marL="184150" marR="1073150" indent="-171450">
              <a:lnSpc>
                <a:spcPts val="2000"/>
              </a:lnSpc>
              <a:buClr>
                <a:srgbClr val="231F20"/>
              </a:buClr>
              <a:buFont typeface="Wingdings" panose="05000000000000000000" pitchFamily="2" charset="2"/>
              <a:buChar char="q"/>
              <a:tabLst>
                <a:tab pos="165100" algn="l"/>
              </a:tabLst>
            </a:pPr>
            <a:r>
              <a:rPr lang="ru-RU" sz="1600" spc="-55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 </a:t>
            </a:r>
            <a:r>
              <a:rPr sz="1600" spc="-55" dirty="0" err="1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У</a:t>
            </a:r>
            <a:r>
              <a:rPr sz="1600" dirty="0" err="1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ниверсальный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 инновационный пр</a:t>
            </a:r>
            <a:r>
              <a:rPr sz="1600" spc="-2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о</a:t>
            </a:r>
            <a:r>
              <a:rPr sz="1600" spc="15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д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у</a:t>
            </a:r>
            <a:r>
              <a:rPr sz="1600" spc="15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к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  <a:latin typeface="NK89"/>
                <a:cs typeface="HeliosCondLightC"/>
              </a:rPr>
              <a:t>т для всех групп населения.</a:t>
            </a:r>
          </a:p>
        </p:txBody>
      </p:sp>
      <p:sp>
        <p:nvSpPr>
          <p:cNvPr id="126" name="object 154">
            <a:extLst>
              <a:ext uri="{FF2B5EF4-FFF2-40B4-BE49-F238E27FC236}">
                <a16:creationId xmlns:a16="http://schemas.microsoft.com/office/drawing/2014/main" id="{69C5C6B8-BE74-4F5A-85F6-614824D60237}"/>
              </a:ext>
            </a:extLst>
          </p:cNvPr>
          <p:cNvSpPr/>
          <p:nvPr/>
        </p:nvSpPr>
        <p:spPr>
          <a:xfrm>
            <a:off x="8763327" y="5232832"/>
            <a:ext cx="3656628" cy="1749335"/>
          </a:xfrm>
          <a:custGeom>
            <a:avLst/>
            <a:gdLst/>
            <a:ahLst/>
            <a:cxnLst/>
            <a:rect l="l" t="t" r="r" b="b"/>
            <a:pathLst>
              <a:path w="3461385" h="2136140">
                <a:moveTo>
                  <a:pt x="3461397" y="0"/>
                </a:moveTo>
                <a:lnTo>
                  <a:pt x="0" y="0"/>
                </a:lnTo>
                <a:lnTo>
                  <a:pt x="0" y="2135657"/>
                </a:lnTo>
                <a:lnTo>
                  <a:pt x="2898000" y="2135657"/>
                </a:lnTo>
                <a:lnTo>
                  <a:pt x="3461397" y="0"/>
                </a:lnTo>
                <a:close/>
              </a:path>
            </a:pathLst>
          </a:custGeom>
          <a:solidFill>
            <a:srgbClr val="0429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6">
            <a:extLst>
              <a:ext uri="{FF2B5EF4-FFF2-40B4-BE49-F238E27FC236}">
                <a16:creationId xmlns:a16="http://schemas.microsoft.com/office/drawing/2014/main" id="{B18A52EE-B20E-4BF8-98DE-BF20CD744993}"/>
              </a:ext>
            </a:extLst>
          </p:cNvPr>
          <p:cNvSpPr txBox="1"/>
          <p:nvPr/>
        </p:nvSpPr>
        <p:spPr>
          <a:xfrm>
            <a:off x="8854505" y="5321270"/>
            <a:ext cx="3176270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/>
            <a:r>
              <a:rPr sz="1600" b="1" dirty="0" err="1">
                <a:solidFill>
                  <a:schemeClr val="bg1"/>
                </a:solidFill>
                <a:latin typeface="NK89"/>
                <a:cs typeface="HeliosCondLightC"/>
              </a:rPr>
              <a:t>Способ</a:t>
            </a:r>
            <a:r>
              <a:rPr sz="1600" b="1" dirty="0">
                <a:solidFill>
                  <a:schemeClr val="bg1"/>
                </a:solidFill>
                <a:latin typeface="NK89"/>
                <a:cs typeface="HeliosCondLightC"/>
              </a:rPr>
              <a:t> </a:t>
            </a:r>
            <a:r>
              <a:rPr sz="1600" b="1" dirty="0" err="1">
                <a:solidFill>
                  <a:schemeClr val="bg1"/>
                </a:solidFill>
                <a:latin typeface="NK89"/>
                <a:cs typeface="HeliosCondLightC"/>
              </a:rPr>
              <a:t>применения</a:t>
            </a:r>
            <a:r>
              <a:rPr sz="1600" b="1" dirty="0">
                <a:solidFill>
                  <a:schemeClr val="bg1"/>
                </a:solidFill>
                <a:latin typeface="NK89"/>
                <a:cs typeface="HeliosCondLightC"/>
              </a:rPr>
              <a:t>:</a:t>
            </a:r>
            <a:r>
              <a:rPr sz="1600" dirty="0">
                <a:solidFill>
                  <a:schemeClr val="bg1"/>
                </a:solidFill>
                <a:latin typeface="NK89"/>
                <a:cs typeface="HeliosCondLightC"/>
              </a:rPr>
              <a:t> </a:t>
            </a:r>
            <a:r>
              <a:rPr sz="1600" dirty="0" err="1">
                <a:solidFill>
                  <a:schemeClr val="bg1"/>
                </a:solidFill>
                <a:latin typeface="NK89"/>
                <a:cs typeface="HeliosCondLightC"/>
              </a:rPr>
              <a:t>нанесите</a:t>
            </a:r>
            <a:r>
              <a:rPr sz="1600" spc="-10" dirty="0">
                <a:solidFill>
                  <a:schemeClr val="bg1"/>
                </a:solidFill>
                <a:latin typeface="NK89"/>
                <a:cs typeface="HeliosCondLightC"/>
              </a:rPr>
              <a:t> </a:t>
            </a:r>
            <a:r>
              <a:rPr sz="1600" dirty="0">
                <a:solidFill>
                  <a:schemeClr val="bg1"/>
                </a:solidFill>
                <a:latin typeface="NK89"/>
                <a:cs typeface="HeliosCondLightC"/>
              </a:rPr>
              <a:t>неб</a:t>
            </a:r>
            <a:r>
              <a:rPr sz="1600" spc="-20" dirty="0">
                <a:solidFill>
                  <a:schemeClr val="bg1"/>
                </a:solidFill>
                <a:latin typeface="NK89"/>
                <a:cs typeface="HeliosCondLightC"/>
              </a:rPr>
              <a:t>о</a:t>
            </a:r>
            <a:r>
              <a:rPr sz="1600" dirty="0">
                <a:solidFill>
                  <a:schemeClr val="bg1"/>
                </a:solidFill>
                <a:latin typeface="NK89"/>
                <a:cs typeface="HeliosCondLightC"/>
              </a:rPr>
              <a:t>льшое</a:t>
            </a:r>
            <a:r>
              <a:rPr sz="1600" spc="-10" dirty="0">
                <a:solidFill>
                  <a:schemeClr val="bg1"/>
                </a:solidFill>
                <a:latin typeface="NK89"/>
                <a:cs typeface="HeliosCondLightC"/>
              </a:rPr>
              <a:t> </a:t>
            </a:r>
            <a:r>
              <a:rPr sz="1600" dirty="0">
                <a:solidFill>
                  <a:schemeClr val="bg1"/>
                </a:solidFill>
                <a:latin typeface="NK89"/>
                <a:cs typeface="HeliosCondLightC"/>
              </a:rPr>
              <a:t>к</a:t>
            </a:r>
            <a:r>
              <a:rPr sz="1600" spc="-20" dirty="0">
                <a:solidFill>
                  <a:schemeClr val="bg1"/>
                </a:solidFill>
                <a:latin typeface="NK89"/>
                <a:cs typeface="HeliosCondLightC"/>
              </a:rPr>
              <a:t>о</a:t>
            </a:r>
            <a:r>
              <a:rPr sz="1600" dirty="0">
                <a:solidFill>
                  <a:schemeClr val="bg1"/>
                </a:solidFill>
                <a:latin typeface="NK89"/>
                <a:cs typeface="HeliosCondLightC"/>
              </a:rPr>
              <a:t>личество</a:t>
            </a:r>
            <a:r>
              <a:rPr sz="1600" spc="-10" dirty="0">
                <a:solidFill>
                  <a:schemeClr val="bg1"/>
                </a:solidFill>
                <a:latin typeface="NK89"/>
                <a:cs typeface="HeliosCondLightC"/>
              </a:rPr>
              <a:t> </a:t>
            </a:r>
            <a:r>
              <a:rPr sz="1600" dirty="0">
                <a:solidFill>
                  <a:schemeClr val="bg1"/>
                </a:solidFill>
                <a:latin typeface="NK89"/>
                <a:cs typeface="HeliosCondLightC"/>
              </a:rPr>
              <a:t>шампуня</a:t>
            </a:r>
            <a:r>
              <a:rPr sz="1600" spc="-10" dirty="0">
                <a:solidFill>
                  <a:schemeClr val="bg1"/>
                </a:solidFill>
                <a:latin typeface="NK89"/>
                <a:cs typeface="HeliosCondLightC"/>
              </a:rPr>
              <a:t> </a:t>
            </a:r>
            <a:r>
              <a:rPr sz="1600" dirty="0" err="1">
                <a:solidFill>
                  <a:schemeClr val="bg1"/>
                </a:solidFill>
                <a:latin typeface="NK89"/>
                <a:cs typeface="HeliosCondLightC"/>
              </a:rPr>
              <a:t>на</a:t>
            </a:r>
            <a:r>
              <a:rPr sz="1600" spc="-10" dirty="0">
                <a:solidFill>
                  <a:schemeClr val="bg1"/>
                </a:solidFill>
                <a:latin typeface="NK89"/>
                <a:cs typeface="HeliosCondLightC"/>
              </a:rPr>
              <a:t> </a:t>
            </a:r>
            <a:r>
              <a:rPr lang="ru-RU" sz="1600" spc="-10" dirty="0">
                <a:solidFill>
                  <a:schemeClr val="bg1"/>
                </a:solidFill>
                <a:latin typeface="NK89"/>
                <a:cs typeface="HeliosCondLightC"/>
              </a:rPr>
              <a:t>ладонь, добавьте воды разотрите и нанесете на кожу головы и волосы, взбейте кончиками пальцев пену, тщательно промойте теплой водой</a:t>
            </a:r>
            <a:endParaRPr sz="1600" dirty="0">
              <a:solidFill>
                <a:schemeClr val="bg1"/>
              </a:solidFill>
              <a:latin typeface="NK89"/>
              <a:cs typeface="HeliosCondLightC"/>
            </a:endParaRPr>
          </a:p>
        </p:txBody>
      </p:sp>
      <p:sp>
        <p:nvSpPr>
          <p:cNvPr id="129" name="object 3">
            <a:extLst>
              <a:ext uri="{FF2B5EF4-FFF2-40B4-BE49-F238E27FC236}">
                <a16:creationId xmlns:a16="http://schemas.microsoft.com/office/drawing/2014/main" id="{23EF71FC-892A-401E-B0C0-5FEA13999EC0}"/>
              </a:ext>
            </a:extLst>
          </p:cNvPr>
          <p:cNvSpPr txBox="1"/>
          <p:nvPr/>
        </p:nvSpPr>
        <p:spPr>
          <a:xfrm>
            <a:off x="527844" y="7031050"/>
            <a:ext cx="217032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b="1" dirty="0">
                <a:solidFill>
                  <a:srgbClr val="25408F"/>
                </a:solidFill>
                <a:latin typeface="NK89"/>
                <a:cs typeface="NK89"/>
              </a:rPr>
              <a:t>bskomplekt.by</a:t>
            </a:r>
            <a:endParaRPr sz="2400" dirty="0">
              <a:latin typeface="NK89"/>
              <a:cs typeface="NK89"/>
            </a:endParaRPr>
          </a:p>
        </p:txBody>
      </p:sp>
    </p:spTree>
    <p:extLst>
      <p:ext uri="{BB962C8B-B14F-4D97-AF65-F5344CB8AC3E}">
        <p14:creationId xmlns:p14="http://schemas.microsoft.com/office/powerpoint/2010/main" val="2970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5408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285</Words>
  <Application>Microsoft Office PowerPoint</Application>
  <PresentationFormat>Произвольный</PresentationFormat>
  <Paragraphs>39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Calibri</vt:lpstr>
      <vt:lpstr>HeliosCondLightC</vt:lpstr>
      <vt:lpstr>NK89</vt:lpstr>
      <vt:lpstr>PartnerUltraCondensed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28</cp:revision>
  <dcterms:created xsi:type="dcterms:W3CDTF">2022-09-20T15:20:28Z</dcterms:created>
  <dcterms:modified xsi:type="dcterms:W3CDTF">2023-04-30T13:50:56Z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2022-09-20T00:00:00Z</vt:filetime>
  </property>
  <property fmtid="{D5CDD505-2E9C-101B-9397-08002B2CF9AE}" pid="3" name="LastSaved">
    <vt:filetime>2022-09-20T00:00:00Z</vt:filetime>
  </property>
</Properties>
</file>