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0" y="0"/>
            <a:ext cx="12192120" cy="685692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g object 16"/>
          <p:cNvSpPr/>
          <p:nvPr/>
        </p:nvSpPr>
        <p:spPr>
          <a:xfrm>
            <a:off x="765360" y="6197760"/>
            <a:ext cx="405360" cy="40536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133" y="0"/>
                </a:moveTo>
                <a:lnTo>
                  <a:pt x="5838" y="188956"/>
                </a:lnTo>
                <a:lnTo>
                  <a:pt x="0" y="203134"/>
                </a:lnTo>
                <a:lnTo>
                  <a:pt x="1459" y="210672"/>
                </a:lnTo>
                <a:lnTo>
                  <a:pt x="5838" y="217303"/>
                </a:lnTo>
                <a:lnTo>
                  <a:pt x="188960" y="400424"/>
                </a:lnTo>
                <a:lnTo>
                  <a:pt x="195598" y="404810"/>
                </a:lnTo>
                <a:lnTo>
                  <a:pt x="203138" y="406273"/>
                </a:lnTo>
                <a:lnTo>
                  <a:pt x="210675" y="404810"/>
                </a:lnTo>
                <a:lnTo>
                  <a:pt x="217306" y="400424"/>
                </a:lnTo>
                <a:lnTo>
                  <a:pt x="400427" y="217303"/>
                </a:lnTo>
                <a:lnTo>
                  <a:pt x="404814" y="210672"/>
                </a:lnTo>
                <a:lnTo>
                  <a:pt x="406276" y="203134"/>
                </a:lnTo>
                <a:lnTo>
                  <a:pt x="404814" y="195595"/>
                </a:lnTo>
                <a:lnTo>
                  <a:pt x="400427" y="188956"/>
                </a:lnTo>
                <a:lnTo>
                  <a:pt x="217306" y="5848"/>
                </a:lnTo>
                <a:lnTo>
                  <a:pt x="210673" y="1462"/>
                </a:lnTo>
                <a:lnTo>
                  <a:pt x="203133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bg object 17"/>
          <p:cNvPicPr/>
          <p:nvPr/>
        </p:nvPicPr>
        <p:blipFill>
          <a:blip r:embed="rId14"/>
          <a:stretch/>
        </p:blipFill>
        <p:spPr>
          <a:xfrm>
            <a:off x="10145160" y="6085800"/>
            <a:ext cx="1180080" cy="37188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g object 16"/>
          <p:cNvSpPr/>
          <p:nvPr/>
        </p:nvSpPr>
        <p:spPr>
          <a:xfrm>
            <a:off x="5760720" y="3881520"/>
            <a:ext cx="971280" cy="971280"/>
          </a:xfrm>
          <a:custGeom>
            <a:avLst/>
            <a:gdLst/>
            <a:ahLst/>
            <a:cxnLst/>
            <a:rect l="l" t="t" r="r" b="b"/>
            <a:pathLst>
              <a:path w="972184" h="972185">
                <a:moveTo>
                  <a:pt x="485990" y="0"/>
                </a:moveTo>
                <a:lnTo>
                  <a:pt x="439187" y="2224"/>
                </a:lnTo>
                <a:lnTo>
                  <a:pt x="393642" y="8763"/>
                </a:lnTo>
                <a:lnTo>
                  <a:pt x="349559" y="19411"/>
                </a:lnTo>
                <a:lnTo>
                  <a:pt x="307142" y="33966"/>
                </a:lnTo>
                <a:lnTo>
                  <a:pt x="266595" y="52224"/>
                </a:lnTo>
                <a:lnTo>
                  <a:pt x="228121" y="73981"/>
                </a:lnTo>
                <a:lnTo>
                  <a:pt x="191925" y="99034"/>
                </a:lnTo>
                <a:lnTo>
                  <a:pt x="158208" y="127178"/>
                </a:lnTo>
                <a:lnTo>
                  <a:pt x="127177" y="158210"/>
                </a:lnTo>
                <a:lnTo>
                  <a:pt x="99033" y="191927"/>
                </a:lnTo>
                <a:lnTo>
                  <a:pt x="73981" y="228125"/>
                </a:lnTo>
                <a:lnTo>
                  <a:pt x="52224" y="266600"/>
                </a:lnTo>
                <a:lnTo>
                  <a:pt x="33966" y="307148"/>
                </a:lnTo>
                <a:lnTo>
                  <a:pt x="19411" y="349566"/>
                </a:lnTo>
                <a:lnTo>
                  <a:pt x="8763" y="393651"/>
                </a:lnTo>
                <a:lnTo>
                  <a:pt x="2224" y="439197"/>
                </a:lnTo>
                <a:lnTo>
                  <a:pt x="0" y="486003"/>
                </a:lnTo>
                <a:lnTo>
                  <a:pt x="2224" y="532809"/>
                </a:lnTo>
                <a:lnTo>
                  <a:pt x="8763" y="578356"/>
                </a:lnTo>
                <a:lnTo>
                  <a:pt x="19411" y="622440"/>
                </a:lnTo>
                <a:lnTo>
                  <a:pt x="33966" y="664858"/>
                </a:lnTo>
                <a:lnTo>
                  <a:pt x="52224" y="705407"/>
                </a:lnTo>
                <a:lnTo>
                  <a:pt x="73981" y="743881"/>
                </a:lnTo>
                <a:lnTo>
                  <a:pt x="99033" y="780079"/>
                </a:lnTo>
                <a:lnTo>
                  <a:pt x="127177" y="813796"/>
                </a:lnTo>
                <a:lnTo>
                  <a:pt x="158208" y="844828"/>
                </a:lnTo>
                <a:lnTo>
                  <a:pt x="191925" y="872972"/>
                </a:lnTo>
                <a:lnTo>
                  <a:pt x="228121" y="898025"/>
                </a:lnTo>
                <a:lnTo>
                  <a:pt x="266595" y="919782"/>
                </a:lnTo>
                <a:lnTo>
                  <a:pt x="307142" y="938040"/>
                </a:lnTo>
                <a:lnTo>
                  <a:pt x="349559" y="952595"/>
                </a:lnTo>
                <a:lnTo>
                  <a:pt x="393642" y="963243"/>
                </a:lnTo>
                <a:lnTo>
                  <a:pt x="439187" y="969782"/>
                </a:lnTo>
                <a:lnTo>
                  <a:pt x="485990" y="972007"/>
                </a:lnTo>
                <a:lnTo>
                  <a:pt x="532796" y="969782"/>
                </a:lnTo>
                <a:lnTo>
                  <a:pt x="578343" y="963243"/>
                </a:lnTo>
                <a:lnTo>
                  <a:pt x="622427" y="952595"/>
                </a:lnTo>
                <a:lnTo>
                  <a:pt x="664845" y="938040"/>
                </a:lnTo>
                <a:lnTo>
                  <a:pt x="705394" y="919782"/>
                </a:lnTo>
                <a:lnTo>
                  <a:pt x="743869" y="898025"/>
                </a:lnTo>
                <a:lnTo>
                  <a:pt x="780066" y="872972"/>
                </a:lnTo>
                <a:lnTo>
                  <a:pt x="813783" y="844828"/>
                </a:lnTo>
                <a:lnTo>
                  <a:pt x="844816" y="813796"/>
                </a:lnTo>
                <a:lnTo>
                  <a:pt x="872960" y="780079"/>
                </a:lnTo>
                <a:lnTo>
                  <a:pt x="898012" y="743881"/>
                </a:lnTo>
                <a:lnTo>
                  <a:pt x="919769" y="705407"/>
                </a:lnTo>
                <a:lnTo>
                  <a:pt x="938027" y="664858"/>
                </a:lnTo>
                <a:lnTo>
                  <a:pt x="952582" y="622440"/>
                </a:lnTo>
                <a:lnTo>
                  <a:pt x="963231" y="578356"/>
                </a:lnTo>
                <a:lnTo>
                  <a:pt x="969769" y="532809"/>
                </a:lnTo>
                <a:lnTo>
                  <a:pt x="971994" y="486003"/>
                </a:lnTo>
                <a:lnTo>
                  <a:pt x="969769" y="439197"/>
                </a:lnTo>
                <a:lnTo>
                  <a:pt x="963231" y="393651"/>
                </a:lnTo>
                <a:lnTo>
                  <a:pt x="952582" y="349566"/>
                </a:lnTo>
                <a:lnTo>
                  <a:pt x="938027" y="307148"/>
                </a:lnTo>
                <a:lnTo>
                  <a:pt x="919769" y="266600"/>
                </a:lnTo>
                <a:lnTo>
                  <a:pt x="898012" y="228125"/>
                </a:lnTo>
                <a:lnTo>
                  <a:pt x="872960" y="191927"/>
                </a:lnTo>
                <a:lnTo>
                  <a:pt x="844816" y="158210"/>
                </a:lnTo>
                <a:lnTo>
                  <a:pt x="813783" y="127178"/>
                </a:lnTo>
                <a:lnTo>
                  <a:pt x="780066" y="99034"/>
                </a:lnTo>
                <a:lnTo>
                  <a:pt x="743869" y="73981"/>
                </a:lnTo>
                <a:lnTo>
                  <a:pt x="705394" y="52224"/>
                </a:lnTo>
                <a:lnTo>
                  <a:pt x="664845" y="33966"/>
                </a:lnTo>
                <a:lnTo>
                  <a:pt x="622427" y="19411"/>
                </a:lnTo>
                <a:lnTo>
                  <a:pt x="578343" y="8763"/>
                </a:lnTo>
                <a:lnTo>
                  <a:pt x="532796" y="2224"/>
                </a:lnTo>
                <a:lnTo>
                  <a:pt x="485990" y="0"/>
                </a:lnTo>
                <a:close/>
              </a:path>
            </a:pathLst>
          </a:custGeom>
          <a:solidFill>
            <a:srgbClr val="2F7A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bg object 17"/>
          <p:cNvSpPr/>
          <p:nvPr/>
        </p:nvSpPr>
        <p:spPr>
          <a:xfrm>
            <a:off x="348120" y="753120"/>
            <a:ext cx="202680" cy="1619280"/>
          </a:xfrm>
          <a:custGeom>
            <a:avLst/>
            <a:gdLst/>
            <a:ahLst/>
            <a:cxnLst/>
            <a:rect l="l" t="t" r="r" b="b"/>
            <a:pathLst>
              <a:path w="203834" h="1620520">
                <a:moveTo>
                  <a:pt x="203466" y="0"/>
                </a:moveTo>
                <a:lnTo>
                  <a:pt x="0" y="0"/>
                </a:lnTo>
                <a:lnTo>
                  <a:pt x="0" y="1619999"/>
                </a:lnTo>
                <a:lnTo>
                  <a:pt x="203466" y="1619999"/>
                </a:lnTo>
                <a:lnTo>
                  <a:pt x="203466" y="0"/>
                </a:lnTo>
                <a:close/>
              </a:path>
            </a:pathLst>
          </a:custGeom>
          <a:solidFill>
            <a:srgbClr val="B8002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bg object 18"/>
          <p:cNvSpPr/>
          <p:nvPr/>
        </p:nvSpPr>
        <p:spPr>
          <a:xfrm>
            <a:off x="348120" y="2594520"/>
            <a:ext cx="202680" cy="1619280"/>
          </a:xfrm>
          <a:custGeom>
            <a:avLst/>
            <a:gdLst/>
            <a:ahLst/>
            <a:cxnLst/>
            <a:rect l="l" t="t" r="r" b="b"/>
            <a:pathLst>
              <a:path w="203834" h="1620520">
                <a:moveTo>
                  <a:pt x="203466" y="0"/>
                </a:moveTo>
                <a:lnTo>
                  <a:pt x="0" y="0"/>
                </a:lnTo>
                <a:lnTo>
                  <a:pt x="0" y="1619999"/>
                </a:lnTo>
                <a:lnTo>
                  <a:pt x="203466" y="1619999"/>
                </a:lnTo>
                <a:lnTo>
                  <a:pt x="203466" y="0"/>
                </a:lnTo>
                <a:close/>
              </a:path>
            </a:pathLst>
          </a:custGeom>
          <a:solidFill>
            <a:srgbClr val="3B9A3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bg object 19"/>
          <p:cNvSpPr/>
          <p:nvPr/>
        </p:nvSpPr>
        <p:spPr>
          <a:xfrm>
            <a:off x="348120" y="4435920"/>
            <a:ext cx="202680" cy="1619280"/>
          </a:xfrm>
          <a:custGeom>
            <a:avLst/>
            <a:gdLst/>
            <a:ahLst/>
            <a:cxnLst/>
            <a:rect l="l" t="t" r="r" b="b"/>
            <a:pathLst>
              <a:path w="203834" h="1620520">
                <a:moveTo>
                  <a:pt x="203466" y="0"/>
                </a:moveTo>
                <a:lnTo>
                  <a:pt x="0" y="0"/>
                </a:lnTo>
                <a:lnTo>
                  <a:pt x="0" y="1619999"/>
                </a:lnTo>
                <a:lnTo>
                  <a:pt x="203466" y="1619999"/>
                </a:lnTo>
                <a:lnTo>
                  <a:pt x="203466" y="0"/>
                </a:lnTo>
                <a:close/>
              </a:path>
            </a:pathLst>
          </a:custGeom>
          <a:solidFill>
            <a:srgbClr val="3B9A3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bg object 20"/>
          <p:cNvPicPr/>
          <p:nvPr/>
        </p:nvPicPr>
        <p:blipFill>
          <a:blip r:embed="rId14"/>
          <a:stretch/>
        </p:blipFill>
        <p:spPr>
          <a:xfrm>
            <a:off x="391680" y="5033880"/>
            <a:ext cx="100800" cy="36000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g object 16" hidden="1"/>
          <p:cNvSpPr/>
          <p:nvPr/>
        </p:nvSpPr>
        <p:spPr>
          <a:xfrm>
            <a:off x="765360" y="6197760"/>
            <a:ext cx="404280" cy="40428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133" y="0"/>
                </a:moveTo>
                <a:lnTo>
                  <a:pt x="5838" y="188956"/>
                </a:lnTo>
                <a:lnTo>
                  <a:pt x="0" y="203134"/>
                </a:lnTo>
                <a:lnTo>
                  <a:pt x="1459" y="210672"/>
                </a:lnTo>
                <a:lnTo>
                  <a:pt x="5838" y="217303"/>
                </a:lnTo>
                <a:lnTo>
                  <a:pt x="188960" y="400424"/>
                </a:lnTo>
                <a:lnTo>
                  <a:pt x="195598" y="404810"/>
                </a:lnTo>
                <a:lnTo>
                  <a:pt x="203138" y="406273"/>
                </a:lnTo>
                <a:lnTo>
                  <a:pt x="210675" y="404810"/>
                </a:lnTo>
                <a:lnTo>
                  <a:pt x="217306" y="400424"/>
                </a:lnTo>
                <a:lnTo>
                  <a:pt x="400427" y="217303"/>
                </a:lnTo>
                <a:lnTo>
                  <a:pt x="404814" y="210672"/>
                </a:lnTo>
                <a:lnTo>
                  <a:pt x="406276" y="203134"/>
                </a:lnTo>
                <a:lnTo>
                  <a:pt x="404814" y="195595"/>
                </a:lnTo>
                <a:lnTo>
                  <a:pt x="400427" y="188956"/>
                </a:lnTo>
                <a:lnTo>
                  <a:pt x="217306" y="5848"/>
                </a:lnTo>
                <a:lnTo>
                  <a:pt x="210673" y="1462"/>
                </a:lnTo>
                <a:lnTo>
                  <a:pt x="203133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bg object 17"/>
          <p:cNvPicPr/>
          <p:nvPr/>
        </p:nvPicPr>
        <p:blipFill>
          <a:blip r:embed="rId14"/>
          <a:stretch/>
        </p:blipFill>
        <p:spPr>
          <a:xfrm>
            <a:off x="10145160" y="6085800"/>
            <a:ext cx="1179000" cy="370800"/>
          </a:xfrm>
          <a:prstGeom prst="rect">
            <a:avLst/>
          </a:prstGeom>
          <a:ln w="0">
            <a:noFill/>
          </a:ln>
        </p:spPr>
      </p:pic>
      <p:sp>
        <p:nvSpPr>
          <p:cNvPr id="124" name="bg object 16"/>
          <p:cNvSpPr/>
          <p:nvPr/>
        </p:nvSpPr>
        <p:spPr>
          <a:xfrm>
            <a:off x="0" y="0"/>
            <a:ext cx="12191040" cy="685584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emo@dbs-soft.ru" TargetMode="External"/><Relationship Id="rId4" Type="http://schemas.openxmlformats.org/officeDocument/2006/relationships/hyperlink" Target="http://www.dbs-sof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bject 2"/>
          <p:cNvSpPr/>
          <p:nvPr/>
        </p:nvSpPr>
        <p:spPr>
          <a:xfrm>
            <a:off x="9213840" y="603360"/>
            <a:ext cx="2225880" cy="2225880"/>
          </a:xfrm>
          <a:custGeom>
            <a:avLst/>
            <a:gdLst/>
            <a:ahLst/>
            <a:cxnLst/>
            <a:rect l="l" t="t" r="r" b="b"/>
            <a:pathLst>
              <a:path w="2226945" h="2226945">
                <a:moveTo>
                  <a:pt x="1113282" y="0"/>
                </a:moveTo>
                <a:lnTo>
                  <a:pt x="1064990" y="1028"/>
                </a:lnTo>
                <a:lnTo>
                  <a:pt x="1017224" y="4086"/>
                </a:lnTo>
                <a:lnTo>
                  <a:pt x="970025" y="9131"/>
                </a:lnTo>
                <a:lnTo>
                  <a:pt x="923435" y="16122"/>
                </a:lnTo>
                <a:lnTo>
                  <a:pt x="877496" y="25018"/>
                </a:lnTo>
                <a:lnTo>
                  <a:pt x="832249" y="35775"/>
                </a:lnTo>
                <a:lnTo>
                  <a:pt x="787737" y="48353"/>
                </a:lnTo>
                <a:lnTo>
                  <a:pt x="744001" y="62709"/>
                </a:lnTo>
                <a:lnTo>
                  <a:pt x="701083" y="78802"/>
                </a:lnTo>
                <a:lnTo>
                  <a:pt x="659024" y="96591"/>
                </a:lnTo>
                <a:lnTo>
                  <a:pt x="617867" y="116033"/>
                </a:lnTo>
                <a:lnTo>
                  <a:pt x="577653" y="137086"/>
                </a:lnTo>
                <a:lnTo>
                  <a:pt x="538424" y="159709"/>
                </a:lnTo>
                <a:lnTo>
                  <a:pt x="500222" y="183861"/>
                </a:lnTo>
                <a:lnTo>
                  <a:pt x="463088" y="209498"/>
                </a:lnTo>
                <a:lnTo>
                  <a:pt x="427065" y="236580"/>
                </a:lnTo>
                <a:lnTo>
                  <a:pt x="392193" y="265065"/>
                </a:lnTo>
                <a:lnTo>
                  <a:pt x="358516" y="294910"/>
                </a:lnTo>
                <a:lnTo>
                  <a:pt x="326074" y="326075"/>
                </a:lnTo>
                <a:lnTo>
                  <a:pt x="294909" y="358517"/>
                </a:lnTo>
                <a:lnTo>
                  <a:pt x="265064" y="392195"/>
                </a:lnTo>
                <a:lnTo>
                  <a:pt x="236579" y="427067"/>
                </a:lnTo>
                <a:lnTo>
                  <a:pt x="209497" y="463091"/>
                </a:lnTo>
                <a:lnTo>
                  <a:pt x="183860" y="500225"/>
                </a:lnTo>
                <a:lnTo>
                  <a:pt x="159709" y="538428"/>
                </a:lnTo>
                <a:lnTo>
                  <a:pt x="137086" y="577657"/>
                </a:lnTo>
                <a:lnTo>
                  <a:pt x="116032" y="617872"/>
                </a:lnTo>
                <a:lnTo>
                  <a:pt x="96591" y="659029"/>
                </a:lnTo>
                <a:lnTo>
                  <a:pt x="78802" y="701088"/>
                </a:lnTo>
                <a:lnTo>
                  <a:pt x="62709" y="744007"/>
                </a:lnTo>
                <a:lnTo>
                  <a:pt x="48353" y="787744"/>
                </a:lnTo>
                <a:lnTo>
                  <a:pt x="35775" y="832257"/>
                </a:lnTo>
                <a:lnTo>
                  <a:pt x="25018" y="877504"/>
                </a:lnTo>
                <a:lnTo>
                  <a:pt x="16122" y="923444"/>
                </a:lnTo>
                <a:lnTo>
                  <a:pt x="9131" y="970035"/>
                </a:lnTo>
                <a:lnTo>
                  <a:pt x="4086" y="1017235"/>
                </a:lnTo>
                <a:lnTo>
                  <a:pt x="1028" y="1065002"/>
                </a:lnTo>
                <a:lnTo>
                  <a:pt x="0" y="1113294"/>
                </a:lnTo>
                <a:lnTo>
                  <a:pt x="1028" y="1161587"/>
                </a:lnTo>
                <a:lnTo>
                  <a:pt x="4086" y="1209354"/>
                </a:lnTo>
                <a:lnTo>
                  <a:pt x="9131" y="1256554"/>
                </a:lnTo>
                <a:lnTo>
                  <a:pt x="16122" y="1303144"/>
                </a:lnTo>
                <a:lnTo>
                  <a:pt x="25018" y="1349084"/>
                </a:lnTo>
                <a:lnTo>
                  <a:pt x="35775" y="1394331"/>
                </a:lnTo>
                <a:lnTo>
                  <a:pt x="48353" y="1438844"/>
                </a:lnTo>
                <a:lnTo>
                  <a:pt x="62709" y="1482581"/>
                </a:lnTo>
                <a:lnTo>
                  <a:pt x="78802" y="1525500"/>
                </a:lnTo>
                <a:lnTo>
                  <a:pt x="96591" y="1567559"/>
                </a:lnTo>
                <a:lnTo>
                  <a:pt x="116032" y="1608717"/>
                </a:lnTo>
                <a:lnTo>
                  <a:pt x="137086" y="1648931"/>
                </a:lnTo>
                <a:lnTo>
                  <a:pt x="159709" y="1688161"/>
                </a:lnTo>
                <a:lnTo>
                  <a:pt x="183860" y="1726363"/>
                </a:lnTo>
                <a:lnTo>
                  <a:pt x="209497" y="1763498"/>
                </a:lnTo>
                <a:lnTo>
                  <a:pt x="236579" y="1799521"/>
                </a:lnTo>
                <a:lnTo>
                  <a:pt x="265064" y="1834393"/>
                </a:lnTo>
                <a:lnTo>
                  <a:pt x="294909" y="1868071"/>
                </a:lnTo>
                <a:lnTo>
                  <a:pt x="326074" y="1900513"/>
                </a:lnTo>
                <a:lnTo>
                  <a:pt x="358516" y="1931678"/>
                </a:lnTo>
                <a:lnTo>
                  <a:pt x="392193" y="1961524"/>
                </a:lnTo>
                <a:lnTo>
                  <a:pt x="427065" y="1990008"/>
                </a:lnTo>
                <a:lnTo>
                  <a:pt x="463088" y="2017090"/>
                </a:lnTo>
                <a:lnTo>
                  <a:pt x="500222" y="2042728"/>
                </a:lnTo>
                <a:lnTo>
                  <a:pt x="538424" y="2066879"/>
                </a:lnTo>
                <a:lnTo>
                  <a:pt x="577653" y="2089502"/>
                </a:lnTo>
                <a:lnTo>
                  <a:pt x="617867" y="2110556"/>
                </a:lnTo>
                <a:lnTo>
                  <a:pt x="659024" y="2129997"/>
                </a:lnTo>
                <a:lnTo>
                  <a:pt x="701083" y="2147786"/>
                </a:lnTo>
                <a:lnTo>
                  <a:pt x="744001" y="2163879"/>
                </a:lnTo>
                <a:lnTo>
                  <a:pt x="787737" y="2178236"/>
                </a:lnTo>
                <a:lnTo>
                  <a:pt x="832249" y="2190813"/>
                </a:lnTo>
                <a:lnTo>
                  <a:pt x="877496" y="2201571"/>
                </a:lnTo>
                <a:lnTo>
                  <a:pt x="923435" y="2210466"/>
                </a:lnTo>
                <a:lnTo>
                  <a:pt x="970025" y="2217457"/>
                </a:lnTo>
                <a:lnTo>
                  <a:pt x="1017224" y="2222502"/>
                </a:lnTo>
                <a:lnTo>
                  <a:pt x="1064990" y="2225560"/>
                </a:lnTo>
                <a:lnTo>
                  <a:pt x="1113282" y="2226589"/>
                </a:lnTo>
                <a:lnTo>
                  <a:pt x="1161574" y="2225560"/>
                </a:lnTo>
                <a:lnTo>
                  <a:pt x="1209341" y="2222502"/>
                </a:lnTo>
                <a:lnTo>
                  <a:pt x="1256541" y="2217457"/>
                </a:lnTo>
                <a:lnTo>
                  <a:pt x="1303132" y="2210466"/>
                </a:lnTo>
                <a:lnTo>
                  <a:pt x="1349071" y="2201571"/>
                </a:lnTo>
                <a:lnTo>
                  <a:pt x="1394319" y="2190813"/>
                </a:lnTo>
                <a:lnTo>
                  <a:pt x="1438832" y="2178236"/>
                </a:lnTo>
                <a:lnTo>
                  <a:pt x="1482568" y="2163879"/>
                </a:lnTo>
                <a:lnTo>
                  <a:pt x="1525487" y="2147786"/>
                </a:lnTo>
                <a:lnTo>
                  <a:pt x="1567546" y="2129997"/>
                </a:lnTo>
                <a:lnTo>
                  <a:pt x="1608704" y="2110556"/>
                </a:lnTo>
                <a:lnTo>
                  <a:pt x="1648919" y="2089502"/>
                </a:lnTo>
                <a:lnTo>
                  <a:pt x="1688148" y="2066879"/>
                </a:lnTo>
                <a:lnTo>
                  <a:pt x="1726351" y="2042728"/>
                </a:lnTo>
                <a:lnTo>
                  <a:pt x="1763485" y="2017090"/>
                </a:lnTo>
                <a:lnTo>
                  <a:pt x="1799509" y="1990008"/>
                </a:lnTo>
                <a:lnTo>
                  <a:pt x="1834380" y="1961524"/>
                </a:lnTo>
                <a:lnTo>
                  <a:pt x="1868058" y="1931678"/>
                </a:lnTo>
                <a:lnTo>
                  <a:pt x="1900501" y="1900513"/>
                </a:lnTo>
                <a:lnTo>
                  <a:pt x="1931665" y="1868071"/>
                </a:lnTo>
                <a:lnTo>
                  <a:pt x="1961511" y="1834393"/>
                </a:lnTo>
                <a:lnTo>
                  <a:pt x="1989996" y="1799521"/>
                </a:lnTo>
                <a:lnTo>
                  <a:pt x="2017078" y="1763498"/>
                </a:lnTo>
                <a:lnTo>
                  <a:pt x="2042715" y="1726363"/>
                </a:lnTo>
                <a:lnTo>
                  <a:pt x="2066866" y="1688161"/>
                </a:lnTo>
                <a:lnTo>
                  <a:pt x="2089490" y="1648931"/>
                </a:lnTo>
                <a:lnTo>
                  <a:pt x="2110543" y="1608717"/>
                </a:lnTo>
                <a:lnTo>
                  <a:pt x="2129985" y="1567559"/>
                </a:lnTo>
                <a:lnTo>
                  <a:pt x="2147773" y="1525500"/>
                </a:lnTo>
                <a:lnTo>
                  <a:pt x="2163867" y="1482581"/>
                </a:lnTo>
                <a:lnTo>
                  <a:pt x="2178223" y="1438844"/>
                </a:lnTo>
                <a:lnTo>
                  <a:pt x="2190801" y="1394331"/>
                </a:lnTo>
                <a:lnTo>
                  <a:pt x="2201558" y="1349084"/>
                </a:lnTo>
                <a:lnTo>
                  <a:pt x="2210453" y="1303144"/>
                </a:lnTo>
                <a:lnTo>
                  <a:pt x="2217444" y="1256554"/>
                </a:lnTo>
                <a:lnTo>
                  <a:pt x="2222490" y="1209354"/>
                </a:lnTo>
                <a:lnTo>
                  <a:pt x="2225548" y="1161587"/>
                </a:lnTo>
                <a:lnTo>
                  <a:pt x="2226576" y="1113294"/>
                </a:lnTo>
                <a:lnTo>
                  <a:pt x="2225548" y="1065002"/>
                </a:lnTo>
                <a:lnTo>
                  <a:pt x="2222490" y="1017235"/>
                </a:lnTo>
                <a:lnTo>
                  <a:pt x="2217444" y="970035"/>
                </a:lnTo>
                <a:lnTo>
                  <a:pt x="2210453" y="923444"/>
                </a:lnTo>
                <a:lnTo>
                  <a:pt x="2201558" y="877504"/>
                </a:lnTo>
                <a:lnTo>
                  <a:pt x="2190801" y="832257"/>
                </a:lnTo>
                <a:lnTo>
                  <a:pt x="2178223" y="787744"/>
                </a:lnTo>
                <a:lnTo>
                  <a:pt x="2163867" y="744007"/>
                </a:lnTo>
                <a:lnTo>
                  <a:pt x="2147773" y="701088"/>
                </a:lnTo>
                <a:lnTo>
                  <a:pt x="2129985" y="659029"/>
                </a:lnTo>
                <a:lnTo>
                  <a:pt x="2110543" y="617872"/>
                </a:lnTo>
                <a:lnTo>
                  <a:pt x="2089490" y="577657"/>
                </a:lnTo>
                <a:lnTo>
                  <a:pt x="2066866" y="538428"/>
                </a:lnTo>
                <a:lnTo>
                  <a:pt x="2042715" y="500225"/>
                </a:lnTo>
                <a:lnTo>
                  <a:pt x="2017078" y="463091"/>
                </a:lnTo>
                <a:lnTo>
                  <a:pt x="1989996" y="427067"/>
                </a:lnTo>
                <a:lnTo>
                  <a:pt x="1961511" y="392195"/>
                </a:lnTo>
                <a:lnTo>
                  <a:pt x="1931665" y="358517"/>
                </a:lnTo>
                <a:lnTo>
                  <a:pt x="1900501" y="326075"/>
                </a:lnTo>
                <a:lnTo>
                  <a:pt x="1868058" y="294910"/>
                </a:lnTo>
                <a:lnTo>
                  <a:pt x="1834380" y="265065"/>
                </a:lnTo>
                <a:lnTo>
                  <a:pt x="1799509" y="236580"/>
                </a:lnTo>
                <a:lnTo>
                  <a:pt x="1763485" y="209498"/>
                </a:lnTo>
                <a:lnTo>
                  <a:pt x="1726351" y="183861"/>
                </a:lnTo>
                <a:lnTo>
                  <a:pt x="1688148" y="159709"/>
                </a:lnTo>
                <a:lnTo>
                  <a:pt x="1648919" y="137086"/>
                </a:lnTo>
                <a:lnTo>
                  <a:pt x="1608704" y="116033"/>
                </a:lnTo>
                <a:lnTo>
                  <a:pt x="1567546" y="96591"/>
                </a:lnTo>
                <a:lnTo>
                  <a:pt x="1525487" y="78802"/>
                </a:lnTo>
                <a:lnTo>
                  <a:pt x="1482568" y="62709"/>
                </a:lnTo>
                <a:lnTo>
                  <a:pt x="1438832" y="48353"/>
                </a:lnTo>
                <a:lnTo>
                  <a:pt x="1394319" y="35775"/>
                </a:lnTo>
                <a:lnTo>
                  <a:pt x="1349071" y="25018"/>
                </a:lnTo>
                <a:lnTo>
                  <a:pt x="1303132" y="16122"/>
                </a:lnTo>
                <a:lnTo>
                  <a:pt x="1256541" y="9131"/>
                </a:lnTo>
                <a:lnTo>
                  <a:pt x="1209341" y="4086"/>
                </a:lnTo>
                <a:lnTo>
                  <a:pt x="1161574" y="1028"/>
                </a:lnTo>
                <a:lnTo>
                  <a:pt x="1113282" y="0"/>
                </a:lnTo>
                <a:close/>
              </a:path>
            </a:pathLst>
          </a:custGeom>
          <a:solidFill>
            <a:srgbClr val="399B3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object 3"/>
          <p:cNvPicPr/>
          <p:nvPr/>
        </p:nvPicPr>
        <p:blipFill>
          <a:blip r:embed="rId2"/>
          <a:stretch/>
        </p:blipFill>
        <p:spPr>
          <a:xfrm>
            <a:off x="8076240" y="4030920"/>
            <a:ext cx="4115880" cy="2826000"/>
          </a:xfrm>
          <a:prstGeom prst="rect">
            <a:avLst/>
          </a:prstGeom>
          <a:ln w="0">
            <a:noFill/>
          </a:ln>
        </p:spPr>
      </p:pic>
      <p:sp>
        <p:nvSpPr>
          <p:cNvPr id="165" name="object 4"/>
          <p:cNvSpPr/>
          <p:nvPr/>
        </p:nvSpPr>
        <p:spPr>
          <a:xfrm>
            <a:off x="0" y="0"/>
            <a:ext cx="7465320" cy="6504480"/>
          </a:xfrm>
          <a:custGeom>
            <a:avLst/>
            <a:gdLst/>
            <a:ahLst/>
            <a:cxnLst/>
            <a:rect l="l" t="t" r="r" b="b"/>
            <a:pathLst>
              <a:path w="7466330" h="6505575">
                <a:moveTo>
                  <a:pt x="5377058" y="0"/>
                </a:moveTo>
                <a:lnTo>
                  <a:pt x="1069875" y="0"/>
                </a:lnTo>
                <a:lnTo>
                  <a:pt x="0" y="1069875"/>
                </a:lnTo>
                <a:lnTo>
                  <a:pt x="0" y="3455933"/>
                </a:lnTo>
                <a:lnTo>
                  <a:pt x="2927430" y="6383412"/>
                </a:lnTo>
                <a:lnTo>
                  <a:pt x="2963996" y="6415804"/>
                </a:lnTo>
                <a:lnTo>
                  <a:pt x="3003204" y="6443212"/>
                </a:lnTo>
                <a:lnTo>
                  <a:pt x="3044614" y="6465637"/>
                </a:lnTo>
                <a:lnTo>
                  <a:pt x="3087786" y="6483078"/>
                </a:lnTo>
                <a:lnTo>
                  <a:pt x="3132279" y="6495537"/>
                </a:lnTo>
                <a:lnTo>
                  <a:pt x="3177653" y="6503012"/>
                </a:lnTo>
                <a:lnTo>
                  <a:pt x="3223467" y="6505503"/>
                </a:lnTo>
                <a:lnTo>
                  <a:pt x="3269281" y="6503012"/>
                </a:lnTo>
                <a:lnTo>
                  <a:pt x="3314654" y="6495537"/>
                </a:lnTo>
                <a:lnTo>
                  <a:pt x="3359147" y="6483078"/>
                </a:lnTo>
                <a:lnTo>
                  <a:pt x="3402319" y="6465637"/>
                </a:lnTo>
                <a:lnTo>
                  <a:pt x="3443729" y="6443212"/>
                </a:lnTo>
                <a:lnTo>
                  <a:pt x="3482937" y="6415804"/>
                </a:lnTo>
                <a:lnTo>
                  <a:pt x="3519504" y="6383412"/>
                </a:lnTo>
                <a:lnTo>
                  <a:pt x="7343918" y="2558934"/>
                </a:lnTo>
                <a:lnTo>
                  <a:pt x="7376315" y="2522370"/>
                </a:lnTo>
                <a:lnTo>
                  <a:pt x="7403727" y="2483163"/>
                </a:lnTo>
                <a:lnTo>
                  <a:pt x="7426156" y="2441753"/>
                </a:lnTo>
                <a:lnTo>
                  <a:pt x="7443600" y="2398581"/>
                </a:lnTo>
                <a:lnTo>
                  <a:pt x="7456060" y="2354087"/>
                </a:lnTo>
                <a:lnTo>
                  <a:pt x="7463536" y="2308712"/>
                </a:lnTo>
                <a:lnTo>
                  <a:pt x="7466029" y="2262897"/>
                </a:lnTo>
                <a:lnTo>
                  <a:pt x="7463536" y="2217082"/>
                </a:lnTo>
                <a:lnTo>
                  <a:pt x="7456060" y="2171707"/>
                </a:lnTo>
                <a:lnTo>
                  <a:pt x="7443600" y="2127213"/>
                </a:lnTo>
                <a:lnTo>
                  <a:pt x="7426156" y="2084041"/>
                </a:lnTo>
                <a:lnTo>
                  <a:pt x="7403727" y="2042631"/>
                </a:lnTo>
                <a:lnTo>
                  <a:pt x="7376315" y="2003424"/>
                </a:lnTo>
                <a:lnTo>
                  <a:pt x="7343918" y="1966860"/>
                </a:lnTo>
                <a:lnTo>
                  <a:pt x="5377058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74360" y="2316600"/>
            <a:ext cx="5243400" cy="2325240"/>
          </a:xfrm>
          <a:prstGeom prst="rect">
            <a:avLst/>
          </a:prstGeom>
          <a:noFill/>
          <a:ln w="0">
            <a:noFill/>
          </a:ln>
        </p:spPr>
        <p:txBody>
          <a:bodyPr lIns="0" tIns="10080" rIns="0" bIns="0" anchor="t">
            <a:noAutofit/>
          </a:bodyPr>
          <a:lstStyle/>
          <a:p>
            <a:pPr marL="12600" algn="ctr">
              <a:lnSpc>
                <a:spcPct val="100000"/>
              </a:lnSpc>
              <a:spcBef>
                <a:spcPts val="79"/>
              </a:spcBef>
              <a:buNone/>
            </a:pPr>
            <a:r>
              <a:rPr lang="en-RU" sz="5000" b="1" strike="noStrike" spc="-1">
                <a:solidFill>
                  <a:srgbClr val="231F20"/>
                </a:solidFill>
                <a:latin typeface="Merriweather"/>
              </a:rPr>
              <a:t>Презентация  возможностей  </a:t>
            </a:r>
            <a:r>
              <a:rPr lang="en-RU" sz="5200" b="1" strike="noStrike" spc="-1">
                <a:solidFill>
                  <a:srgbClr val="231F20"/>
                </a:solidFill>
                <a:latin typeface="Roboto Condensed"/>
              </a:rPr>
              <a:t>DBS-Soft</a:t>
            </a:r>
            <a:endParaRPr lang="ru-RU" sz="5200" b="0" strike="noStrike" spc="-1">
              <a:latin typeface="Arial"/>
            </a:endParaRPr>
          </a:p>
        </p:txBody>
      </p:sp>
      <p:sp>
        <p:nvSpPr>
          <p:cNvPr id="167" name="object 6"/>
          <p:cNvSpPr/>
          <p:nvPr/>
        </p:nvSpPr>
        <p:spPr>
          <a:xfrm>
            <a:off x="734040" y="1169640"/>
            <a:ext cx="8181000" cy="5249160"/>
          </a:xfrm>
          <a:custGeom>
            <a:avLst/>
            <a:gdLst/>
            <a:ahLst/>
            <a:cxnLst/>
            <a:rect l="l" t="t" r="r" b="b"/>
            <a:pathLst>
              <a:path w="8181975" h="5250180">
                <a:moveTo>
                  <a:pt x="87642" y="4898580"/>
                </a:moveTo>
                <a:lnTo>
                  <a:pt x="84201" y="4881524"/>
                </a:lnTo>
                <a:lnTo>
                  <a:pt x="74815" y="4867605"/>
                </a:lnTo>
                <a:lnTo>
                  <a:pt x="60883" y="4858207"/>
                </a:lnTo>
                <a:lnTo>
                  <a:pt x="43815" y="4854765"/>
                </a:lnTo>
                <a:lnTo>
                  <a:pt x="26771" y="4858207"/>
                </a:lnTo>
                <a:lnTo>
                  <a:pt x="12839" y="4867605"/>
                </a:lnTo>
                <a:lnTo>
                  <a:pt x="3454" y="4881524"/>
                </a:lnTo>
                <a:lnTo>
                  <a:pt x="0" y="4898580"/>
                </a:lnTo>
                <a:lnTo>
                  <a:pt x="0" y="5206225"/>
                </a:lnTo>
                <a:lnTo>
                  <a:pt x="3454" y="5223281"/>
                </a:lnTo>
                <a:lnTo>
                  <a:pt x="12839" y="5237213"/>
                </a:lnTo>
                <a:lnTo>
                  <a:pt x="26771" y="5246611"/>
                </a:lnTo>
                <a:lnTo>
                  <a:pt x="43815" y="5250053"/>
                </a:lnTo>
                <a:lnTo>
                  <a:pt x="60883" y="5246611"/>
                </a:lnTo>
                <a:lnTo>
                  <a:pt x="74815" y="5237213"/>
                </a:lnTo>
                <a:lnTo>
                  <a:pt x="84201" y="5223281"/>
                </a:lnTo>
                <a:lnTo>
                  <a:pt x="87642" y="5206225"/>
                </a:lnTo>
                <a:lnTo>
                  <a:pt x="87642" y="4898580"/>
                </a:lnTo>
                <a:close/>
                <a:moveTo>
                  <a:pt x="87642" y="4160228"/>
                </a:moveTo>
                <a:lnTo>
                  <a:pt x="84201" y="4143171"/>
                </a:lnTo>
                <a:lnTo>
                  <a:pt x="74815" y="4129240"/>
                </a:lnTo>
                <a:lnTo>
                  <a:pt x="60883" y="4119842"/>
                </a:lnTo>
                <a:lnTo>
                  <a:pt x="43815" y="4116400"/>
                </a:lnTo>
                <a:lnTo>
                  <a:pt x="26771" y="4119842"/>
                </a:lnTo>
                <a:lnTo>
                  <a:pt x="12839" y="4129240"/>
                </a:lnTo>
                <a:lnTo>
                  <a:pt x="3454" y="4143171"/>
                </a:lnTo>
                <a:lnTo>
                  <a:pt x="0" y="4160228"/>
                </a:lnTo>
                <a:lnTo>
                  <a:pt x="0" y="4467872"/>
                </a:lnTo>
                <a:lnTo>
                  <a:pt x="3454" y="4484929"/>
                </a:lnTo>
                <a:lnTo>
                  <a:pt x="12839" y="4498860"/>
                </a:lnTo>
                <a:lnTo>
                  <a:pt x="26771" y="4508246"/>
                </a:lnTo>
                <a:lnTo>
                  <a:pt x="43815" y="4511687"/>
                </a:lnTo>
                <a:lnTo>
                  <a:pt x="60883" y="4508246"/>
                </a:lnTo>
                <a:lnTo>
                  <a:pt x="74815" y="4498860"/>
                </a:lnTo>
                <a:lnTo>
                  <a:pt x="84201" y="4484929"/>
                </a:lnTo>
                <a:lnTo>
                  <a:pt x="87642" y="4467872"/>
                </a:lnTo>
                <a:lnTo>
                  <a:pt x="87642" y="4160228"/>
                </a:lnTo>
                <a:close/>
                <a:moveTo>
                  <a:pt x="87642" y="3421875"/>
                </a:moveTo>
                <a:lnTo>
                  <a:pt x="84201" y="3404819"/>
                </a:lnTo>
                <a:lnTo>
                  <a:pt x="74815" y="3390887"/>
                </a:lnTo>
                <a:lnTo>
                  <a:pt x="60883" y="3381489"/>
                </a:lnTo>
                <a:lnTo>
                  <a:pt x="43815" y="3378047"/>
                </a:lnTo>
                <a:lnTo>
                  <a:pt x="26771" y="3381489"/>
                </a:lnTo>
                <a:lnTo>
                  <a:pt x="12839" y="3390887"/>
                </a:lnTo>
                <a:lnTo>
                  <a:pt x="3454" y="3404819"/>
                </a:lnTo>
                <a:lnTo>
                  <a:pt x="0" y="3421875"/>
                </a:lnTo>
                <a:lnTo>
                  <a:pt x="0" y="3729520"/>
                </a:lnTo>
                <a:lnTo>
                  <a:pt x="3454" y="3746576"/>
                </a:lnTo>
                <a:lnTo>
                  <a:pt x="12839" y="3760495"/>
                </a:lnTo>
                <a:lnTo>
                  <a:pt x="26771" y="3769893"/>
                </a:lnTo>
                <a:lnTo>
                  <a:pt x="43815" y="3773335"/>
                </a:lnTo>
                <a:lnTo>
                  <a:pt x="60883" y="3769893"/>
                </a:lnTo>
                <a:lnTo>
                  <a:pt x="74815" y="3760495"/>
                </a:lnTo>
                <a:lnTo>
                  <a:pt x="84201" y="3746576"/>
                </a:lnTo>
                <a:lnTo>
                  <a:pt x="87642" y="3729520"/>
                </a:lnTo>
                <a:lnTo>
                  <a:pt x="87642" y="3421875"/>
                </a:lnTo>
                <a:close/>
                <a:moveTo>
                  <a:pt x="6704711" y="43827"/>
                </a:moveTo>
                <a:lnTo>
                  <a:pt x="6701269" y="26771"/>
                </a:lnTo>
                <a:lnTo>
                  <a:pt x="6691871" y="12839"/>
                </a:lnTo>
                <a:lnTo>
                  <a:pt x="6677939" y="3454"/>
                </a:lnTo>
                <a:lnTo>
                  <a:pt x="6660896" y="0"/>
                </a:lnTo>
                <a:lnTo>
                  <a:pt x="6353251" y="0"/>
                </a:lnTo>
                <a:lnTo>
                  <a:pt x="6336182" y="3454"/>
                </a:lnTo>
                <a:lnTo>
                  <a:pt x="6322250" y="12839"/>
                </a:lnTo>
                <a:lnTo>
                  <a:pt x="6312865" y="26771"/>
                </a:lnTo>
                <a:lnTo>
                  <a:pt x="6309423" y="43827"/>
                </a:lnTo>
                <a:lnTo>
                  <a:pt x="6312865" y="60883"/>
                </a:lnTo>
                <a:lnTo>
                  <a:pt x="6322250" y="74815"/>
                </a:lnTo>
                <a:lnTo>
                  <a:pt x="6336182" y="84201"/>
                </a:lnTo>
                <a:lnTo>
                  <a:pt x="6353251" y="87642"/>
                </a:lnTo>
                <a:lnTo>
                  <a:pt x="6660896" y="87642"/>
                </a:lnTo>
                <a:lnTo>
                  <a:pt x="6677939" y="84201"/>
                </a:lnTo>
                <a:lnTo>
                  <a:pt x="6691871" y="74815"/>
                </a:lnTo>
                <a:lnTo>
                  <a:pt x="6701269" y="60883"/>
                </a:lnTo>
                <a:lnTo>
                  <a:pt x="6704711" y="43827"/>
                </a:lnTo>
                <a:close/>
                <a:moveTo>
                  <a:pt x="7443063" y="43827"/>
                </a:moveTo>
                <a:lnTo>
                  <a:pt x="7439622" y="26771"/>
                </a:lnTo>
                <a:lnTo>
                  <a:pt x="7430224" y="12839"/>
                </a:lnTo>
                <a:lnTo>
                  <a:pt x="7416305" y="3454"/>
                </a:lnTo>
                <a:lnTo>
                  <a:pt x="7399248" y="0"/>
                </a:lnTo>
                <a:lnTo>
                  <a:pt x="7091604" y="0"/>
                </a:lnTo>
                <a:lnTo>
                  <a:pt x="7074548" y="3454"/>
                </a:lnTo>
                <a:lnTo>
                  <a:pt x="7060616" y="12839"/>
                </a:lnTo>
                <a:lnTo>
                  <a:pt x="7051218" y="26771"/>
                </a:lnTo>
                <a:lnTo>
                  <a:pt x="7047776" y="43827"/>
                </a:lnTo>
                <a:lnTo>
                  <a:pt x="7051218" y="60883"/>
                </a:lnTo>
                <a:lnTo>
                  <a:pt x="7060616" y="74815"/>
                </a:lnTo>
                <a:lnTo>
                  <a:pt x="7074548" y="84201"/>
                </a:lnTo>
                <a:lnTo>
                  <a:pt x="7091604" y="87642"/>
                </a:lnTo>
                <a:lnTo>
                  <a:pt x="7399248" y="87642"/>
                </a:lnTo>
                <a:lnTo>
                  <a:pt x="7416305" y="84201"/>
                </a:lnTo>
                <a:lnTo>
                  <a:pt x="7430224" y="74815"/>
                </a:lnTo>
                <a:lnTo>
                  <a:pt x="7439622" y="60883"/>
                </a:lnTo>
                <a:lnTo>
                  <a:pt x="7443063" y="43827"/>
                </a:lnTo>
                <a:close/>
                <a:moveTo>
                  <a:pt x="8181429" y="43827"/>
                </a:moveTo>
                <a:lnTo>
                  <a:pt x="8177987" y="26771"/>
                </a:lnTo>
                <a:lnTo>
                  <a:pt x="8168589" y="12839"/>
                </a:lnTo>
                <a:lnTo>
                  <a:pt x="8154657" y="3454"/>
                </a:lnTo>
                <a:lnTo>
                  <a:pt x="8137601" y="0"/>
                </a:lnTo>
                <a:lnTo>
                  <a:pt x="7829956" y="0"/>
                </a:lnTo>
                <a:lnTo>
                  <a:pt x="7812900" y="3454"/>
                </a:lnTo>
                <a:lnTo>
                  <a:pt x="7798968" y="12839"/>
                </a:lnTo>
                <a:lnTo>
                  <a:pt x="7789583" y="26771"/>
                </a:lnTo>
                <a:lnTo>
                  <a:pt x="7786141" y="43827"/>
                </a:lnTo>
                <a:lnTo>
                  <a:pt x="7789583" y="60883"/>
                </a:lnTo>
                <a:lnTo>
                  <a:pt x="7798968" y="74815"/>
                </a:lnTo>
                <a:lnTo>
                  <a:pt x="7812900" y="84201"/>
                </a:lnTo>
                <a:lnTo>
                  <a:pt x="7829956" y="87642"/>
                </a:lnTo>
                <a:lnTo>
                  <a:pt x="8137601" y="87642"/>
                </a:lnTo>
                <a:lnTo>
                  <a:pt x="8154657" y="84201"/>
                </a:lnTo>
                <a:lnTo>
                  <a:pt x="8168589" y="74815"/>
                </a:lnTo>
                <a:lnTo>
                  <a:pt x="8177987" y="60883"/>
                </a:lnTo>
                <a:lnTo>
                  <a:pt x="8181429" y="43827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object 7"/>
          <p:cNvSpPr/>
          <p:nvPr/>
        </p:nvSpPr>
        <p:spPr>
          <a:xfrm>
            <a:off x="11544480" y="1169640"/>
            <a:ext cx="394560" cy="87120"/>
          </a:xfrm>
          <a:custGeom>
            <a:avLst/>
            <a:gdLst/>
            <a:ahLst/>
            <a:cxnLst/>
            <a:rect l="l" t="t" r="r" b="b"/>
            <a:pathLst>
              <a:path w="395604" h="88265">
                <a:moveTo>
                  <a:pt x="351459" y="0"/>
                </a:moveTo>
                <a:lnTo>
                  <a:pt x="43814" y="0"/>
                </a:lnTo>
                <a:lnTo>
                  <a:pt x="26762" y="3444"/>
                </a:lnTo>
                <a:lnTo>
                  <a:pt x="12834" y="12836"/>
                </a:lnTo>
                <a:lnTo>
                  <a:pt x="3443" y="26767"/>
                </a:lnTo>
                <a:lnTo>
                  <a:pt x="0" y="43827"/>
                </a:lnTo>
                <a:lnTo>
                  <a:pt x="3443" y="60880"/>
                </a:lnTo>
                <a:lnTo>
                  <a:pt x="12834" y="74807"/>
                </a:lnTo>
                <a:lnTo>
                  <a:pt x="26762" y="84198"/>
                </a:lnTo>
                <a:lnTo>
                  <a:pt x="43814" y="87642"/>
                </a:lnTo>
                <a:lnTo>
                  <a:pt x="351459" y="87642"/>
                </a:lnTo>
                <a:lnTo>
                  <a:pt x="368512" y="84198"/>
                </a:lnTo>
                <a:lnTo>
                  <a:pt x="382439" y="74807"/>
                </a:lnTo>
                <a:lnTo>
                  <a:pt x="391830" y="60880"/>
                </a:lnTo>
                <a:lnTo>
                  <a:pt x="395274" y="43827"/>
                </a:lnTo>
                <a:lnTo>
                  <a:pt x="391830" y="26767"/>
                </a:lnTo>
                <a:lnTo>
                  <a:pt x="382439" y="12836"/>
                </a:lnTo>
                <a:lnTo>
                  <a:pt x="368512" y="3444"/>
                </a:lnTo>
                <a:lnTo>
                  <a:pt x="351459" y="0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851400" y="411840"/>
            <a:ext cx="454788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Проектирование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84" name="object 3"/>
          <p:cNvSpPr/>
          <p:nvPr/>
        </p:nvSpPr>
        <p:spPr>
          <a:xfrm>
            <a:off x="851400" y="3750120"/>
            <a:ext cx="112608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46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1:</a:t>
            </a:r>
            <a:r>
              <a:rPr lang="en-RU" sz="1600" b="1" strike="noStrike" spc="-5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21">
                <a:solidFill>
                  <a:srgbClr val="231F20"/>
                </a:solidFill>
                <a:latin typeface="Roboto Condensed"/>
                <a:ea typeface="DejaVu Sans"/>
              </a:rPr>
              <a:t>Аудит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5" name="object 4"/>
          <p:cNvSpPr/>
          <p:nvPr/>
        </p:nvSpPr>
        <p:spPr>
          <a:xfrm>
            <a:off x="304920" y="4187160"/>
            <a:ext cx="2841480" cy="6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Специалисты</a:t>
            </a:r>
            <a:r>
              <a:rPr lang="en-RU" sz="1200" b="0" strike="noStrike" spc="-3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компании</a:t>
            </a:r>
            <a:r>
              <a:rPr lang="en-RU" sz="1200" b="0" strike="noStrike" spc="-3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пров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одят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анализ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бизнес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процессов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IT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инфраструктуры клиента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6" name="object 5"/>
          <p:cNvSpPr/>
          <p:nvPr/>
        </p:nvSpPr>
        <p:spPr>
          <a:xfrm>
            <a:off x="864000" y="5464800"/>
            <a:ext cx="653040" cy="322200"/>
          </a:xfrm>
          <a:prstGeom prst="rect">
            <a:avLst/>
          </a:pr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От</a:t>
            </a:r>
            <a:r>
              <a:rPr lang="en-RU" sz="12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7</a:t>
            </a:r>
            <a:r>
              <a:rPr lang="en-RU" sz="12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дней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7" name="object 6"/>
          <p:cNvSpPr/>
          <p:nvPr/>
        </p:nvSpPr>
        <p:spPr>
          <a:xfrm>
            <a:off x="3505680" y="3343680"/>
            <a:ext cx="83196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5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2:</a:t>
            </a:r>
            <a:r>
              <a:rPr lang="en-RU" sz="1600" b="1" strike="noStrike" spc="-9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ТЗ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8" name="object 7"/>
          <p:cNvSpPr/>
          <p:nvPr/>
        </p:nvSpPr>
        <p:spPr>
          <a:xfrm>
            <a:off x="3505680" y="3780720"/>
            <a:ext cx="229500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По 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результатам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составляется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техническое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задание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на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адаптацию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системы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согласно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требованиям 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клиента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9" name="object 8"/>
          <p:cNvSpPr/>
          <p:nvPr/>
        </p:nvSpPr>
        <p:spPr>
          <a:xfrm>
            <a:off x="3518280" y="5464800"/>
            <a:ext cx="653040" cy="322200"/>
          </a:xfrm>
          <a:prstGeom prst="rect">
            <a:avLst/>
          </a:pr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От</a:t>
            </a:r>
            <a:r>
              <a:rPr lang="en-RU" sz="12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7</a:t>
            </a:r>
            <a:r>
              <a:rPr lang="en-RU" sz="12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дней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0" name="object 9"/>
          <p:cNvSpPr/>
          <p:nvPr/>
        </p:nvSpPr>
        <p:spPr>
          <a:xfrm>
            <a:off x="6159960" y="2937600"/>
            <a:ext cx="142380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3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3:</a:t>
            </a:r>
            <a:r>
              <a:rPr lang="en-RU" sz="1600" b="1" strike="noStrike" spc="-35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5">
                <a:solidFill>
                  <a:srgbClr val="231F20"/>
                </a:solidFill>
                <a:latin typeface="Roboto Condensed"/>
                <a:ea typeface="DejaVu Sans"/>
              </a:rPr>
              <a:t>Прототип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1" name="object 10"/>
          <p:cNvSpPr/>
          <p:nvPr/>
        </p:nvSpPr>
        <p:spPr>
          <a:xfrm>
            <a:off x="6159960" y="3374280"/>
            <a:ext cx="2116080" cy="6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На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основе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технического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задания </a:t>
            </a:r>
            <a:r>
              <a:rPr lang="en-RU" sz="1200" b="0" strike="noStrike" spc="-26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наша команда разрабатывает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прототип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2" name="object 11"/>
          <p:cNvSpPr/>
          <p:nvPr/>
        </p:nvSpPr>
        <p:spPr>
          <a:xfrm>
            <a:off x="6172920" y="5464800"/>
            <a:ext cx="729720" cy="322200"/>
          </a:xfrm>
          <a:prstGeom prst="rect">
            <a:avLst/>
          </a:pr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От</a:t>
            </a:r>
            <a:r>
              <a:rPr lang="en-RU" sz="1200" b="1" strike="noStrike" spc="-3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14</a:t>
            </a:r>
            <a:r>
              <a:rPr lang="en-RU" sz="1200" b="1" strike="noStrike" spc="-35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2">
                <a:solidFill>
                  <a:srgbClr val="231F20"/>
                </a:solidFill>
                <a:latin typeface="Roboto Condensed"/>
                <a:ea typeface="DejaVu Sans"/>
              </a:rPr>
              <a:t>дней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3" name="object 12"/>
          <p:cNvSpPr/>
          <p:nvPr/>
        </p:nvSpPr>
        <p:spPr>
          <a:xfrm>
            <a:off x="8814600" y="2528640"/>
            <a:ext cx="152532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46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4:</a:t>
            </a:r>
            <a:r>
              <a:rPr lang="en-RU" sz="1600" b="1" strike="noStrike" spc="-5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Настройка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4" name="object 13"/>
          <p:cNvSpPr/>
          <p:nvPr/>
        </p:nvSpPr>
        <p:spPr>
          <a:xfrm>
            <a:off x="8814600" y="2965320"/>
            <a:ext cx="2377080" cy="4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00240" indent="-288360">
              <a:lnSpc>
                <a:spcPct val="111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en-RU" sz="1200" b="0" strike="noStrike" spc="616">
                <a:solidFill>
                  <a:srgbClr val="009A3E"/>
                </a:solidFill>
                <a:latin typeface="Arial"/>
                <a:ea typeface="DejaVu Sans"/>
              </a:rPr>
              <a:t>`	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Настройка рабочих пространств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(UX/UI)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5" name="object 14"/>
          <p:cNvSpPr/>
          <p:nvPr/>
        </p:nvSpPr>
        <p:spPr>
          <a:xfrm>
            <a:off x="8814600" y="3679920"/>
            <a:ext cx="2295000" cy="19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300240" algn="l"/>
              </a:tabLst>
            </a:pPr>
            <a:r>
              <a:rPr lang="en-RU" sz="1200" b="0" strike="noStrike" spc="616">
                <a:solidFill>
                  <a:srgbClr val="009A3E"/>
                </a:solidFill>
                <a:latin typeface="Arial"/>
                <a:ea typeface="DejaVu Sans"/>
              </a:rPr>
              <a:t>`	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Разработка</a:t>
            </a:r>
            <a:r>
              <a:rPr lang="en-RU" sz="1200" b="0" strike="noStrike" spc="-5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шаблонов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6" name="object 15"/>
          <p:cNvSpPr/>
          <p:nvPr/>
        </p:nvSpPr>
        <p:spPr>
          <a:xfrm>
            <a:off x="8814600" y="4150800"/>
            <a:ext cx="1917720" cy="6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00240" indent="-288360">
              <a:lnSpc>
                <a:spcPct val="111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en-RU" sz="1200" b="0" strike="noStrike" spc="616">
                <a:solidFill>
                  <a:srgbClr val="009A3E"/>
                </a:solidFill>
                <a:latin typeface="Arial"/>
                <a:ea typeface="DejaVu Sans"/>
              </a:rPr>
              <a:t>`	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Подключение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к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внешним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массивам</a:t>
            </a:r>
            <a:r>
              <a:rPr lang="en-RU" sz="1200" b="0" strike="noStrike" spc="-2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данных</a:t>
            </a:r>
            <a:r>
              <a:rPr lang="en-RU" sz="1200" b="0" strike="noStrike" spc="-26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(API)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7" name="object 16"/>
          <p:cNvSpPr/>
          <p:nvPr/>
        </p:nvSpPr>
        <p:spPr>
          <a:xfrm>
            <a:off x="8827200" y="5462640"/>
            <a:ext cx="707760" cy="322200"/>
          </a:xfrm>
          <a:prstGeom prst="rect">
            <a:avLst/>
          </a:pr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От</a:t>
            </a:r>
            <a:r>
              <a:rPr lang="en-RU" sz="1200" b="1" strike="noStrike" spc="-46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14</a:t>
            </a:r>
            <a:r>
              <a:rPr lang="en-RU" sz="1200" b="1" strike="noStrike" spc="-46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дней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8" name="object 17"/>
          <p:cNvSpPr/>
          <p:nvPr/>
        </p:nvSpPr>
        <p:spPr>
          <a:xfrm>
            <a:off x="851400" y="1650960"/>
            <a:ext cx="6012360" cy="98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Ведется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нашими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специалистами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в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тесной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коммуникации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с 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сотрудниками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клиента.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Это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делает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возможным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создать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в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кратчайшие </a:t>
            </a:r>
            <a:r>
              <a:rPr lang="en-RU" sz="1600" b="0" strike="noStrike" spc="-350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сроки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работающий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прототип,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соответствующий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бизнес-процессам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вашей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компании</a:t>
            </a:r>
            <a:r>
              <a:rPr lang="ru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9" name="object 18"/>
          <p:cNvSpPr/>
          <p:nvPr/>
        </p:nvSpPr>
        <p:spPr>
          <a:xfrm>
            <a:off x="1087560" y="4135320"/>
            <a:ext cx="2060280" cy="360"/>
          </a:xfrm>
          <a:custGeom>
            <a:avLst/>
            <a:gdLst/>
            <a:ahLst/>
            <a:cxnLst/>
            <a:rect l="l" t="t" r="r" b="b"/>
            <a:pathLst>
              <a:path w="2061210">
                <a:moveTo>
                  <a:pt x="0" y="0"/>
                </a:moveTo>
                <a:lnTo>
                  <a:pt x="2060943" y="0"/>
                </a:lnTo>
              </a:path>
            </a:pathLst>
          </a:custGeom>
          <a:noFill/>
          <a:ln w="38100">
            <a:solidFill>
              <a:srgbClr val="009A3E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object 19"/>
          <p:cNvSpPr/>
          <p:nvPr/>
        </p:nvSpPr>
        <p:spPr>
          <a:xfrm>
            <a:off x="3520440" y="3719520"/>
            <a:ext cx="2262600" cy="360"/>
          </a:xfrm>
          <a:custGeom>
            <a:avLst/>
            <a:gdLst/>
            <a:ahLst/>
            <a:cxnLst/>
            <a:rect l="l" t="t" r="r" b="b"/>
            <a:pathLst>
              <a:path w="2263775">
                <a:moveTo>
                  <a:pt x="0" y="0"/>
                </a:moveTo>
                <a:lnTo>
                  <a:pt x="2263775" y="0"/>
                </a:lnTo>
              </a:path>
            </a:pathLst>
          </a:custGeom>
          <a:noFill/>
          <a:ln w="38100">
            <a:solidFill>
              <a:srgbClr val="009A3E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object 20"/>
          <p:cNvSpPr/>
          <p:nvPr/>
        </p:nvSpPr>
        <p:spPr>
          <a:xfrm>
            <a:off x="6149160" y="3309120"/>
            <a:ext cx="2262600" cy="360"/>
          </a:xfrm>
          <a:custGeom>
            <a:avLst/>
            <a:gdLst/>
            <a:ahLst/>
            <a:cxnLst/>
            <a:rect l="l" t="t" r="r" b="b"/>
            <a:pathLst>
              <a:path w="2263775">
                <a:moveTo>
                  <a:pt x="0" y="0"/>
                </a:moveTo>
                <a:lnTo>
                  <a:pt x="2263775" y="0"/>
                </a:lnTo>
              </a:path>
            </a:pathLst>
          </a:custGeom>
          <a:noFill/>
          <a:ln w="38100">
            <a:solidFill>
              <a:srgbClr val="009A3E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object 21"/>
          <p:cNvSpPr/>
          <p:nvPr/>
        </p:nvSpPr>
        <p:spPr>
          <a:xfrm>
            <a:off x="8789760" y="2871720"/>
            <a:ext cx="2382120" cy="360"/>
          </a:xfrm>
          <a:custGeom>
            <a:avLst/>
            <a:gdLst/>
            <a:ahLst/>
            <a:cxnLst/>
            <a:rect l="l" t="t" r="r" b="b"/>
            <a:pathLst>
              <a:path w="2383154">
                <a:moveTo>
                  <a:pt x="0" y="0"/>
                </a:moveTo>
                <a:lnTo>
                  <a:pt x="2383129" y="0"/>
                </a:lnTo>
              </a:path>
            </a:pathLst>
          </a:custGeom>
          <a:noFill/>
          <a:ln w="38100">
            <a:solidFill>
              <a:srgbClr val="009A3E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object 22"/>
          <p:cNvSpPr/>
          <p:nvPr/>
        </p:nvSpPr>
        <p:spPr>
          <a:xfrm>
            <a:off x="858600" y="4135320"/>
            <a:ext cx="75600" cy="36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27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object 23"/>
          <p:cNvSpPr/>
          <p:nvPr/>
        </p:nvSpPr>
        <p:spPr>
          <a:xfrm>
            <a:off x="3224880" y="4031640"/>
            <a:ext cx="75600" cy="102960"/>
          </a:xfrm>
          <a:custGeom>
            <a:avLst/>
            <a:gdLst/>
            <a:ahLst/>
            <a:cxnLst/>
            <a:rect l="l" t="t" r="r" b="b"/>
            <a:pathLst>
              <a:path w="76835" h="104139">
                <a:moveTo>
                  <a:pt x="0" y="103949"/>
                </a:moveTo>
                <a:lnTo>
                  <a:pt x="76339" y="103949"/>
                </a:lnTo>
                <a:lnTo>
                  <a:pt x="76339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object 24"/>
          <p:cNvSpPr/>
          <p:nvPr/>
        </p:nvSpPr>
        <p:spPr>
          <a:xfrm>
            <a:off x="3301200" y="3719520"/>
            <a:ext cx="72000" cy="102960"/>
          </a:xfrm>
          <a:custGeom>
            <a:avLst/>
            <a:gdLst/>
            <a:ahLst/>
            <a:cxnLst/>
            <a:rect l="l" t="t" r="r" b="b"/>
            <a:pathLst>
              <a:path w="73025" h="104139">
                <a:moveTo>
                  <a:pt x="0" y="103949"/>
                </a:moveTo>
                <a:lnTo>
                  <a:pt x="0" y="0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object 25"/>
          <p:cNvSpPr/>
          <p:nvPr/>
        </p:nvSpPr>
        <p:spPr>
          <a:xfrm>
            <a:off x="5857200" y="3616920"/>
            <a:ext cx="72000" cy="101880"/>
          </a:xfrm>
          <a:custGeom>
            <a:avLst/>
            <a:gdLst/>
            <a:ahLst/>
            <a:cxnLst/>
            <a:rect l="l" t="t" r="r" b="b"/>
            <a:pathLst>
              <a:path w="73025" h="102870">
                <a:moveTo>
                  <a:pt x="0" y="102603"/>
                </a:moveTo>
                <a:lnTo>
                  <a:pt x="73025" y="102603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object 26"/>
          <p:cNvSpPr/>
          <p:nvPr/>
        </p:nvSpPr>
        <p:spPr>
          <a:xfrm>
            <a:off x="5930280" y="3309120"/>
            <a:ext cx="72000" cy="101880"/>
          </a:xfrm>
          <a:custGeom>
            <a:avLst/>
            <a:gdLst/>
            <a:ahLst/>
            <a:cxnLst/>
            <a:rect l="l" t="t" r="r" b="b"/>
            <a:pathLst>
              <a:path w="73025" h="102870">
                <a:moveTo>
                  <a:pt x="0" y="102590"/>
                </a:moveTo>
                <a:lnTo>
                  <a:pt x="0" y="0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object 27"/>
          <p:cNvSpPr/>
          <p:nvPr/>
        </p:nvSpPr>
        <p:spPr>
          <a:xfrm>
            <a:off x="8485920" y="3200040"/>
            <a:ext cx="72000" cy="108720"/>
          </a:xfrm>
          <a:custGeom>
            <a:avLst/>
            <a:gdLst/>
            <a:ahLst/>
            <a:cxnLst/>
            <a:rect l="l" t="t" r="r" b="b"/>
            <a:pathLst>
              <a:path w="73025" h="109854">
                <a:moveTo>
                  <a:pt x="0" y="109359"/>
                </a:moveTo>
                <a:lnTo>
                  <a:pt x="73025" y="109359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object 28"/>
          <p:cNvSpPr/>
          <p:nvPr/>
        </p:nvSpPr>
        <p:spPr>
          <a:xfrm>
            <a:off x="8559000" y="2871720"/>
            <a:ext cx="76320" cy="108720"/>
          </a:xfrm>
          <a:custGeom>
            <a:avLst/>
            <a:gdLst/>
            <a:ahLst/>
            <a:cxnLst/>
            <a:rect l="l" t="t" r="r" b="b"/>
            <a:pathLst>
              <a:path w="77470" h="109855">
                <a:moveTo>
                  <a:pt x="0" y="109347"/>
                </a:moveTo>
                <a:lnTo>
                  <a:pt x="0" y="0"/>
                </a:lnTo>
                <a:lnTo>
                  <a:pt x="76873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object 29"/>
          <p:cNvSpPr/>
          <p:nvPr/>
        </p:nvSpPr>
        <p:spPr>
          <a:xfrm>
            <a:off x="11249640" y="2871720"/>
            <a:ext cx="76320" cy="36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873" y="0"/>
                </a:lnTo>
              </a:path>
            </a:pathLst>
          </a:custGeom>
          <a:noFill/>
          <a:ln w="38100">
            <a:solidFill>
              <a:srgbClr val="009A3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object 30"/>
          <p:cNvSpPr/>
          <p:nvPr/>
        </p:nvSpPr>
        <p:spPr>
          <a:xfrm>
            <a:off x="10575720" y="0"/>
            <a:ext cx="1616760" cy="1616760"/>
          </a:xfrm>
          <a:custGeom>
            <a:avLst/>
            <a:gdLst/>
            <a:ahLst/>
            <a:cxnLst/>
            <a:rect l="l" t="t" r="r" b="b"/>
            <a:pathLst>
              <a:path w="1617979" h="1617980">
                <a:moveTo>
                  <a:pt x="1617557" y="0"/>
                </a:moveTo>
                <a:lnTo>
                  <a:pt x="495817" y="0"/>
                </a:lnTo>
                <a:lnTo>
                  <a:pt x="31022" y="464794"/>
                </a:lnTo>
                <a:lnTo>
                  <a:pt x="7755" y="499994"/>
                </a:lnTo>
                <a:lnTo>
                  <a:pt x="0" y="539989"/>
                </a:lnTo>
                <a:lnTo>
                  <a:pt x="7755" y="579982"/>
                </a:lnTo>
                <a:lnTo>
                  <a:pt x="31022" y="615175"/>
                </a:lnTo>
                <a:lnTo>
                  <a:pt x="1002369" y="1586547"/>
                </a:lnTo>
                <a:lnTo>
                  <a:pt x="1037568" y="1609807"/>
                </a:lnTo>
                <a:lnTo>
                  <a:pt x="1077560" y="1617560"/>
                </a:lnTo>
                <a:lnTo>
                  <a:pt x="1117551" y="1609807"/>
                </a:lnTo>
                <a:lnTo>
                  <a:pt x="1152750" y="1586547"/>
                </a:lnTo>
                <a:lnTo>
                  <a:pt x="1617557" y="1121727"/>
                </a:lnTo>
                <a:lnTo>
                  <a:pt x="1617557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PlaceHolder 2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A3EB5500-83FA-41BE-BFE2-3A1863F9EAFB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object 2"/>
          <p:cNvSpPr/>
          <p:nvPr/>
        </p:nvSpPr>
        <p:spPr>
          <a:xfrm>
            <a:off x="0" y="0"/>
            <a:ext cx="12192120" cy="685692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851400" y="411840"/>
            <a:ext cx="292788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Внедрение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415" name="object 4"/>
          <p:cNvSpPr/>
          <p:nvPr/>
        </p:nvSpPr>
        <p:spPr>
          <a:xfrm>
            <a:off x="849600" y="3568320"/>
            <a:ext cx="140472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1:</a:t>
            </a:r>
            <a:r>
              <a:rPr lang="en-RU" sz="16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5">
                <a:solidFill>
                  <a:srgbClr val="FFFFFF"/>
                </a:solidFill>
                <a:latin typeface="Roboto Condensed"/>
                <a:ea typeface="DejaVu Sans"/>
              </a:rPr>
              <a:t>IT</a:t>
            </a:r>
            <a:r>
              <a:rPr lang="en-RU" sz="1600" b="1" strike="noStrike" spc="-75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контур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6" name="object 5"/>
          <p:cNvSpPr/>
          <p:nvPr/>
        </p:nvSpPr>
        <p:spPr>
          <a:xfrm>
            <a:off x="849600" y="4005360"/>
            <a:ext cx="2514960" cy="122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Проектирование и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разв</a:t>
            </a:r>
            <a:r>
              <a:rPr lang="ru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е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ртывание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решения</a:t>
            </a:r>
            <a:r>
              <a:rPr lang="en-RU" sz="1200" b="0" strike="noStrike" spc="-3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(на</a:t>
            </a:r>
            <a:r>
              <a:rPr lang="en-RU" sz="1200" b="0" strike="noStrike" spc="-2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мощностях</a:t>
            </a:r>
            <a:r>
              <a:rPr lang="en-RU" sz="1200" b="0" strike="noStrike" spc="-2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заказчика</a:t>
            </a:r>
            <a:r>
              <a:rPr lang="en-RU" sz="1200" b="0" strike="noStrike" spc="-26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или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собственных).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11000"/>
              </a:lnSpc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Настройка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системы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учетом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структуры,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специфики и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политики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безопасности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клиента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17" name="object 6"/>
          <p:cNvSpPr/>
          <p:nvPr/>
        </p:nvSpPr>
        <p:spPr>
          <a:xfrm>
            <a:off x="862200" y="5486040"/>
            <a:ext cx="630000" cy="322200"/>
          </a:xfrm>
          <a:prstGeom prst="rect">
            <a:avLst/>
          </a:pr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От</a:t>
            </a:r>
            <a:r>
              <a:rPr lang="en-RU" sz="1200" b="1" strike="noStrike" spc="-41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7</a:t>
            </a:r>
            <a:r>
              <a:rPr lang="en-RU" sz="1200" b="1" strike="noStrike" spc="-41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дней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18" name="object 7"/>
          <p:cNvSpPr/>
          <p:nvPr/>
        </p:nvSpPr>
        <p:spPr>
          <a:xfrm>
            <a:off x="3504240" y="3161880"/>
            <a:ext cx="99648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46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2:</a:t>
            </a:r>
            <a:r>
              <a:rPr lang="en-RU" sz="1600" b="1" strike="noStrike" spc="-86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21">
                <a:solidFill>
                  <a:srgbClr val="FFFFFF"/>
                </a:solidFill>
                <a:latin typeface="Roboto Condensed"/>
                <a:ea typeface="DejaVu Sans"/>
              </a:rPr>
              <a:t>Тест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9" name="object 8"/>
          <p:cNvSpPr/>
          <p:nvPr/>
        </p:nvSpPr>
        <p:spPr>
          <a:xfrm>
            <a:off x="3504240" y="3598920"/>
            <a:ext cx="2380320" cy="120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Формирование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группы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тестирования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со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стороны заказчика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59"/>
              </a:spcBef>
              <a:buNone/>
            </a:pP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Сбор</a:t>
            </a:r>
            <a:r>
              <a:rPr lang="en-RU" sz="1200" b="0" strike="noStrike" spc="-26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обратной</a:t>
            </a:r>
            <a:r>
              <a:rPr lang="en-RU" sz="1200" b="0" strike="noStrike" spc="-26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связи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59"/>
              </a:spcBef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Доработка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учетом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комментариев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0" name="object 9"/>
          <p:cNvSpPr/>
          <p:nvPr/>
        </p:nvSpPr>
        <p:spPr>
          <a:xfrm>
            <a:off x="3517200" y="5486040"/>
            <a:ext cx="653040" cy="322200"/>
          </a:xfrm>
          <a:prstGeom prst="rect">
            <a:avLst/>
          </a:pr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От</a:t>
            </a:r>
            <a:r>
              <a:rPr lang="en-RU" sz="12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7</a:t>
            </a:r>
            <a:r>
              <a:rPr lang="en-RU" sz="12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дней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1" name="object 10"/>
          <p:cNvSpPr/>
          <p:nvPr/>
        </p:nvSpPr>
        <p:spPr>
          <a:xfrm>
            <a:off x="6159240" y="3192480"/>
            <a:ext cx="2492640" cy="163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Пуско-наладочные работы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Передача </a:t>
            </a:r>
            <a:r>
              <a:rPr lang="en-RU" sz="1200" b="0" strike="noStrike" spc="-265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управления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IT</a:t>
            </a:r>
            <a:r>
              <a:rPr lang="en-US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контура,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ключей и  лицензий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клиенту.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11000"/>
              </a:lnSpc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Предоставление документации,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описывающей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внедренные процессы,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заложенную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в них логику и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алгоритмы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взаимодействия пользователей</a:t>
            </a:r>
            <a:r>
              <a:rPr lang="ru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2" name="object 11"/>
          <p:cNvSpPr/>
          <p:nvPr/>
        </p:nvSpPr>
        <p:spPr>
          <a:xfrm>
            <a:off x="6171840" y="5486040"/>
            <a:ext cx="729720" cy="322200"/>
          </a:xfrm>
          <a:prstGeom prst="rect">
            <a:avLst/>
          </a:pr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От</a:t>
            </a:r>
            <a:r>
              <a:rPr lang="en-RU" sz="1200" b="1" strike="noStrike" spc="-3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14</a:t>
            </a:r>
            <a:r>
              <a:rPr lang="en-RU" sz="1200" b="1" strike="noStrike" spc="-35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2">
                <a:solidFill>
                  <a:srgbClr val="231F20"/>
                </a:solidFill>
                <a:latin typeface="Roboto Condensed"/>
                <a:ea typeface="DejaVu Sans"/>
              </a:rPr>
              <a:t>дней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3" name="object 12"/>
          <p:cNvSpPr/>
          <p:nvPr/>
        </p:nvSpPr>
        <p:spPr>
          <a:xfrm>
            <a:off x="8813880" y="2346840"/>
            <a:ext cx="161496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35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4:</a:t>
            </a:r>
            <a:r>
              <a:rPr lang="en-RU" sz="1600" b="1" strike="noStrike" spc="-35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Поддержка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4" name="object 13"/>
          <p:cNvSpPr/>
          <p:nvPr/>
        </p:nvSpPr>
        <p:spPr>
          <a:xfrm>
            <a:off x="8813880" y="2783520"/>
            <a:ext cx="2347920" cy="142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Техническая поддержка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ПО 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(предоставление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обновлений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новых </a:t>
            </a:r>
            <a:r>
              <a:rPr lang="en-RU" sz="1200" b="0" strike="noStrike" spc="-256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версий).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11000"/>
              </a:lnSpc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Развитие</a:t>
            </a:r>
            <a:r>
              <a:rPr lang="en-RU" sz="1200" b="0" strike="noStrike" spc="-3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системы</a:t>
            </a:r>
            <a:r>
              <a:rPr lang="en-RU" sz="1200" b="0" strike="noStrike" spc="-35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(цифровизация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новых и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модернизация </a:t>
            </a:r>
            <a:r>
              <a:rPr lang="en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текущих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бизнес</a:t>
            </a:r>
            <a:r>
              <a:rPr lang="en-RU" sz="1200" b="0" strike="noStrike" spc="253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процессов)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5" name="object 14"/>
          <p:cNvSpPr/>
          <p:nvPr/>
        </p:nvSpPr>
        <p:spPr>
          <a:xfrm>
            <a:off x="8826840" y="5483520"/>
            <a:ext cx="865800" cy="32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Опционально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6" name="object 15"/>
          <p:cNvSpPr/>
          <p:nvPr/>
        </p:nvSpPr>
        <p:spPr>
          <a:xfrm>
            <a:off x="851400" y="1650960"/>
            <a:ext cx="6804720" cy="16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Для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скорейшей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адаптации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перед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внедрением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организуется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тестовый</a:t>
            </a:r>
            <a:r>
              <a:rPr lang="en-RU" sz="1600" b="0" strike="noStrike" spc="24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период </a:t>
            </a:r>
            <a:r>
              <a:rPr lang="en-RU" sz="1600" b="0" strike="noStrike" spc="-355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с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привлечением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сотрудников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клиента.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Это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необходимо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для проверки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логики</a:t>
            </a:r>
            <a:endParaRPr lang="ru-RU" sz="16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бизнес-процессов,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формирования</a:t>
            </a:r>
            <a:r>
              <a:rPr lang="en-RU" sz="1600" b="0" strike="noStrike" spc="4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комфортного</a:t>
            </a:r>
            <a:r>
              <a:rPr lang="en-RU" sz="1600" b="0" strike="noStrike" spc="7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интерфейса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и</a:t>
            </a:r>
            <a:r>
              <a:rPr lang="en-RU" sz="1600" b="0" strike="noStrike" spc="4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функционала</a:t>
            </a:r>
            <a:r>
              <a:rPr lang="en-RU" sz="1600" b="0" strike="noStrike" spc="4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для </a:t>
            </a:r>
            <a:r>
              <a:rPr lang="en-RU" sz="1600" b="0" strike="noStrike" spc="-350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сотрудников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заказчика</a:t>
            </a:r>
            <a:r>
              <a:rPr lang="ru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  <a:p>
            <a:pPr marL="12600" algn="r">
              <a:lnSpc>
                <a:spcPct val="100000"/>
              </a:lnSpc>
              <a:spcBef>
                <a:spcPts val="1015"/>
              </a:spcBef>
              <a:buNone/>
            </a:pP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Шаг</a:t>
            </a:r>
            <a:r>
              <a:rPr lang="en-RU" sz="1600" b="1" strike="noStrike" spc="-26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3:</a:t>
            </a:r>
            <a:r>
              <a:rPr lang="en-RU" sz="1600" b="1" strike="noStrike" spc="-3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Запуск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7" name="object 16"/>
          <p:cNvSpPr/>
          <p:nvPr/>
        </p:nvSpPr>
        <p:spPr>
          <a:xfrm>
            <a:off x="1087560" y="3946320"/>
            <a:ext cx="2060280" cy="360"/>
          </a:xfrm>
          <a:custGeom>
            <a:avLst/>
            <a:gdLst/>
            <a:ahLst/>
            <a:cxnLst/>
            <a:rect l="l" t="t" r="r" b="b"/>
            <a:pathLst>
              <a:path w="2061210">
                <a:moveTo>
                  <a:pt x="0" y="0"/>
                </a:moveTo>
                <a:lnTo>
                  <a:pt x="2060943" y="0"/>
                </a:lnTo>
              </a:path>
            </a:pathLst>
          </a:custGeom>
          <a:noFill/>
          <a:ln w="38100">
            <a:solidFill>
              <a:srgbClr val="FFD00A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object 17"/>
          <p:cNvSpPr/>
          <p:nvPr/>
        </p:nvSpPr>
        <p:spPr>
          <a:xfrm>
            <a:off x="3520440" y="3530520"/>
            <a:ext cx="2262600" cy="360"/>
          </a:xfrm>
          <a:custGeom>
            <a:avLst/>
            <a:gdLst/>
            <a:ahLst/>
            <a:cxnLst/>
            <a:rect l="l" t="t" r="r" b="b"/>
            <a:pathLst>
              <a:path w="2263775">
                <a:moveTo>
                  <a:pt x="0" y="0"/>
                </a:moveTo>
                <a:lnTo>
                  <a:pt x="2263775" y="0"/>
                </a:lnTo>
              </a:path>
            </a:pathLst>
          </a:custGeom>
          <a:noFill/>
          <a:ln w="38100">
            <a:solidFill>
              <a:srgbClr val="FFD00A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object 18"/>
          <p:cNvSpPr/>
          <p:nvPr/>
        </p:nvSpPr>
        <p:spPr>
          <a:xfrm>
            <a:off x="6149160" y="3120120"/>
            <a:ext cx="2262600" cy="360"/>
          </a:xfrm>
          <a:custGeom>
            <a:avLst/>
            <a:gdLst/>
            <a:ahLst/>
            <a:cxnLst/>
            <a:rect l="l" t="t" r="r" b="b"/>
            <a:pathLst>
              <a:path w="2263775">
                <a:moveTo>
                  <a:pt x="0" y="0"/>
                </a:moveTo>
                <a:lnTo>
                  <a:pt x="2263775" y="0"/>
                </a:lnTo>
              </a:path>
            </a:pathLst>
          </a:custGeom>
          <a:noFill/>
          <a:ln w="38100">
            <a:solidFill>
              <a:srgbClr val="FFD00A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object 19"/>
          <p:cNvSpPr/>
          <p:nvPr/>
        </p:nvSpPr>
        <p:spPr>
          <a:xfrm>
            <a:off x="8789760" y="2682720"/>
            <a:ext cx="2382120" cy="360"/>
          </a:xfrm>
          <a:custGeom>
            <a:avLst/>
            <a:gdLst/>
            <a:ahLst/>
            <a:cxnLst/>
            <a:rect l="l" t="t" r="r" b="b"/>
            <a:pathLst>
              <a:path w="2383154">
                <a:moveTo>
                  <a:pt x="0" y="0"/>
                </a:moveTo>
                <a:lnTo>
                  <a:pt x="2383129" y="0"/>
                </a:lnTo>
              </a:path>
            </a:pathLst>
          </a:custGeom>
          <a:noFill/>
          <a:ln w="38100">
            <a:solidFill>
              <a:srgbClr val="FFD00A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object 20"/>
          <p:cNvSpPr/>
          <p:nvPr/>
        </p:nvSpPr>
        <p:spPr>
          <a:xfrm>
            <a:off x="858600" y="3946320"/>
            <a:ext cx="75600" cy="36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27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object 21"/>
          <p:cNvSpPr/>
          <p:nvPr/>
        </p:nvSpPr>
        <p:spPr>
          <a:xfrm>
            <a:off x="3224880" y="3842640"/>
            <a:ext cx="75600" cy="102960"/>
          </a:xfrm>
          <a:custGeom>
            <a:avLst/>
            <a:gdLst/>
            <a:ahLst/>
            <a:cxnLst/>
            <a:rect l="l" t="t" r="r" b="b"/>
            <a:pathLst>
              <a:path w="76835" h="104139">
                <a:moveTo>
                  <a:pt x="0" y="103949"/>
                </a:moveTo>
                <a:lnTo>
                  <a:pt x="76339" y="103949"/>
                </a:lnTo>
                <a:lnTo>
                  <a:pt x="76339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object 22"/>
          <p:cNvSpPr/>
          <p:nvPr/>
        </p:nvSpPr>
        <p:spPr>
          <a:xfrm>
            <a:off x="3301200" y="3530520"/>
            <a:ext cx="72000" cy="102960"/>
          </a:xfrm>
          <a:custGeom>
            <a:avLst/>
            <a:gdLst/>
            <a:ahLst/>
            <a:cxnLst/>
            <a:rect l="l" t="t" r="r" b="b"/>
            <a:pathLst>
              <a:path w="73025" h="104139">
                <a:moveTo>
                  <a:pt x="0" y="103949"/>
                </a:moveTo>
                <a:lnTo>
                  <a:pt x="0" y="0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object 23"/>
          <p:cNvSpPr/>
          <p:nvPr/>
        </p:nvSpPr>
        <p:spPr>
          <a:xfrm>
            <a:off x="5857200" y="3427920"/>
            <a:ext cx="72000" cy="101880"/>
          </a:xfrm>
          <a:custGeom>
            <a:avLst/>
            <a:gdLst/>
            <a:ahLst/>
            <a:cxnLst/>
            <a:rect l="l" t="t" r="r" b="b"/>
            <a:pathLst>
              <a:path w="73025" h="102870">
                <a:moveTo>
                  <a:pt x="0" y="102603"/>
                </a:moveTo>
                <a:lnTo>
                  <a:pt x="73025" y="102603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object 24"/>
          <p:cNvSpPr/>
          <p:nvPr/>
        </p:nvSpPr>
        <p:spPr>
          <a:xfrm>
            <a:off x="5930280" y="3120120"/>
            <a:ext cx="72000" cy="101880"/>
          </a:xfrm>
          <a:custGeom>
            <a:avLst/>
            <a:gdLst/>
            <a:ahLst/>
            <a:cxnLst/>
            <a:rect l="l" t="t" r="r" b="b"/>
            <a:pathLst>
              <a:path w="73025" h="102869">
                <a:moveTo>
                  <a:pt x="0" y="102590"/>
                </a:moveTo>
                <a:lnTo>
                  <a:pt x="0" y="0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object 25"/>
          <p:cNvSpPr/>
          <p:nvPr/>
        </p:nvSpPr>
        <p:spPr>
          <a:xfrm>
            <a:off x="8485920" y="3011040"/>
            <a:ext cx="72000" cy="108720"/>
          </a:xfrm>
          <a:custGeom>
            <a:avLst/>
            <a:gdLst/>
            <a:ahLst/>
            <a:cxnLst/>
            <a:rect l="l" t="t" r="r" b="b"/>
            <a:pathLst>
              <a:path w="73025" h="109855">
                <a:moveTo>
                  <a:pt x="0" y="109359"/>
                </a:moveTo>
                <a:lnTo>
                  <a:pt x="73025" y="109359"/>
                </a:lnTo>
                <a:lnTo>
                  <a:pt x="73025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object 26"/>
          <p:cNvSpPr/>
          <p:nvPr/>
        </p:nvSpPr>
        <p:spPr>
          <a:xfrm>
            <a:off x="8559000" y="2682720"/>
            <a:ext cx="76320" cy="108720"/>
          </a:xfrm>
          <a:custGeom>
            <a:avLst/>
            <a:gdLst/>
            <a:ahLst/>
            <a:cxnLst/>
            <a:rect l="l" t="t" r="r" b="b"/>
            <a:pathLst>
              <a:path w="77470" h="109855">
                <a:moveTo>
                  <a:pt x="0" y="109346"/>
                </a:moveTo>
                <a:lnTo>
                  <a:pt x="0" y="0"/>
                </a:lnTo>
                <a:lnTo>
                  <a:pt x="76873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object 27"/>
          <p:cNvSpPr/>
          <p:nvPr/>
        </p:nvSpPr>
        <p:spPr>
          <a:xfrm>
            <a:off x="11249640" y="2682720"/>
            <a:ext cx="76320" cy="36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873" y="0"/>
                </a:lnTo>
              </a:path>
            </a:pathLst>
          </a:custGeom>
          <a:noFill/>
          <a:ln w="38100">
            <a:solidFill>
              <a:srgbClr val="FFD00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object 28"/>
          <p:cNvSpPr/>
          <p:nvPr/>
        </p:nvSpPr>
        <p:spPr>
          <a:xfrm>
            <a:off x="10575720" y="0"/>
            <a:ext cx="1616760" cy="1616760"/>
          </a:xfrm>
          <a:custGeom>
            <a:avLst/>
            <a:gdLst/>
            <a:ahLst/>
            <a:cxnLst/>
            <a:rect l="l" t="t" r="r" b="b"/>
            <a:pathLst>
              <a:path w="1617979" h="1617980">
                <a:moveTo>
                  <a:pt x="1617557" y="0"/>
                </a:moveTo>
                <a:lnTo>
                  <a:pt x="495817" y="0"/>
                </a:lnTo>
                <a:lnTo>
                  <a:pt x="31022" y="464794"/>
                </a:lnTo>
                <a:lnTo>
                  <a:pt x="7755" y="499994"/>
                </a:lnTo>
                <a:lnTo>
                  <a:pt x="0" y="539989"/>
                </a:lnTo>
                <a:lnTo>
                  <a:pt x="7755" y="579982"/>
                </a:lnTo>
                <a:lnTo>
                  <a:pt x="31022" y="615175"/>
                </a:lnTo>
                <a:lnTo>
                  <a:pt x="1002369" y="1586547"/>
                </a:lnTo>
                <a:lnTo>
                  <a:pt x="1037568" y="1609807"/>
                </a:lnTo>
                <a:lnTo>
                  <a:pt x="1077560" y="1617560"/>
                </a:lnTo>
                <a:lnTo>
                  <a:pt x="1117551" y="1609807"/>
                </a:lnTo>
                <a:lnTo>
                  <a:pt x="1152750" y="1586547"/>
                </a:lnTo>
                <a:lnTo>
                  <a:pt x="1617557" y="1121727"/>
                </a:lnTo>
                <a:lnTo>
                  <a:pt x="1617557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object 29"/>
          <p:cNvSpPr/>
          <p:nvPr/>
        </p:nvSpPr>
        <p:spPr>
          <a:xfrm>
            <a:off x="765360" y="6197760"/>
            <a:ext cx="405360" cy="40536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133" y="0"/>
                </a:moveTo>
                <a:lnTo>
                  <a:pt x="5838" y="188956"/>
                </a:lnTo>
                <a:lnTo>
                  <a:pt x="0" y="203134"/>
                </a:lnTo>
                <a:lnTo>
                  <a:pt x="1459" y="210672"/>
                </a:lnTo>
                <a:lnTo>
                  <a:pt x="5838" y="217303"/>
                </a:lnTo>
                <a:lnTo>
                  <a:pt x="188960" y="400424"/>
                </a:lnTo>
                <a:lnTo>
                  <a:pt x="195598" y="404810"/>
                </a:lnTo>
                <a:lnTo>
                  <a:pt x="203138" y="406273"/>
                </a:lnTo>
                <a:lnTo>
                  <a:pt x="210675" y="404810"/>
                </a:lnTo>
                <a:lnTo>
                  <a:pt x="217306" y="400424"/>
                </a:lnTo>
                <a:lnTo>
                  <a:pt x="400427" y="217303"/>
                </a:lnTo>
                <a:lnTo>
                  <a:pt x="404814" y="210672"/>
                </a:lnTo>
                <a:lnTo>
                  <a:pt x="406276" y="203134"/>
                </a:lnTo>
                <a:lnTo>
                  <a:pt x="404814" y="195595"/>
                </a:lnTo>
                <a:lnTo>
                  <a:pt x="400427" y="188956"/>
                </a:lnTo>
                <a:lnTo>
                  <a:pt x="217306" y="5848"/>
                </a:lnTo>
                <a:lnTo>
                  <a:pt x="210673" y="1462"/>
                </a:lnTo>
                <a:lnTo>
                  <a:pt x="203133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1" name="object 30"/>
          <p:cNvPicPr/>
          <p:nvPr/>
        </p:nvPicPr>
        <p:blipFill>
          <a:blip r:embed="rId2"/>
          <a:stretch/>
        </p:blipFill>
        <p:spPr>
          <a:xfrm>
            <a:off x="10145160" y="6085800"/>
            <a:ext cx="1180080" cy="371880"/>
          </a:xfrm>
          <a:prstGeom prst="rect">
            <a:avLst/>
          </a:prstGeom>
          <a:ln w="0">
            <a:noFill/>
          </a:ln>
        </p:spPr>
      </p:pic>
      <p:sp>
        <p:nvSpPr>
          <p:cNvPr id="442" name="PlaceHolder 2"/>
          <p:cNvSpPr>
            <a:spLocks noGrp="1"/>
          </p:cNvSpPr>
          <p:nvPr>
            <p:ph type="sldNum"/>
          </p:nvPr>
        </p:nvSpPr>
        <p:spPr>
          <a:xfrm>
            <a:off x="8514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>
              <a:lnSpc>
                <a:spcPct val="100000"/>
              </a:lnSpc>
              <a:spcBef>
                <a:spcPts val="11"/>
              </a:spcBef>
              <a:buNone/>
            </a:pPr>
            <a:fld id="{AF239823-9424-4E05-B6AB-46104E7213BC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BD91820-4120-AFC7-6878-48B7DAF2066B}"/>
              </a:ext>
            </a:extLst>
          </p:cNvPr>
          <p:cNvGrpSpPr/>
          <p:nvPr/>
        </p:nvGrpSpPr>
        <p:grpSpPr>
          <a:xfrm>
            <a:off x="305364" y="762000"/>
            <a:ext cx="11331465" cy="5919240"/>
            <a:chOff x="305003" y="278640"/>
            <a:chExt cx="11483557" cy="6402600"/>
          </a:xfrm>
        </p:grpSpPr>
        <p:sp>
          <p:nvSpPr>
            <p:cNvPr id="472" name="object 2"/>
            <p:cNvSpPr/>
            <p:nvPr/>
          </p:nvSpPr>
          <p:spPr>
            <a:xfrm>
              <a:off x="2282400" y="4294440"/>
              <a:ext cx="25740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DBS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473" name="object 3"/>
            <p:cNvSpPr/>
            <p:nvPr/>
          </p:nvSpPr>
          <p:spPr>
            <a:xfrm>
              <a:off x="1565280" y="2840760"/>
              <a:ext cx="628920" cy="52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FS</a:t>
              </a:r>
              <a:endParaRPr lang="ru-RU" sz="1100" b="0" strike="noStrike" spc="-1">
                <a:latin typeface="Arial"/>
              </a:endParaRPr>
            </a:p>
            <a:p>
              <a:pPr marL="334800">
                <a:lnSpc>
                  <a:spcPct val="100000"/>
                </a:lnSpc>
                <a:spcBef>
                  <a:spcPts val="54"/>
                </a:spcBef>
                <a:buNone/>
              </a:pPr>
              <a:r>
                <a:rPr lang="en-RU" sz="1100" b="1" strike="noStrike" spc="-35">
                  <a:solidFill>
                    <a:srgbClr val="000000"/>
                  </a:solidFill>
                  <a:latin typeface="Roboto Condensed"/>
                  <a:ea typeface="DejaVu Sans"/>
                </a:rPr>
                <a:t>A</a:t>
              </a:r>
              <a:r>
                <a:rPr lang="en-RU" sz="1100" b="1" strike="noStrike" spc="-7">
                  <a:solidFill>
                    <a:srgbClr val="000000"/>
                  </a:solidFill>
                  <a:latin typeface="Roboto Condensed"/>
                  <a:ea typeface="DejaVu Sans"/>
                </a:rPr>
                <a:t>pps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474" name="object 4"/>
            <p:cNvSpPr/>
            <p:nvPr/>
          </p:nvSpPr>
          <p:spPr>
            <a:xfrm>
              <a:off x="3598920" y="5204880"/>
              <a:ext cx="27648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WEB</a:t>
              </a:r>
              <a:endParaRPr lang="ru-RU" sz="1100" b="0" strike="noStrike" spc="-1">
                <a:latin typeface="Arial"/>
              </a:endParaRPr>
            </a:p>
          </p:txBody>
        </p:sp>
        <p:grpSp>
          <p:nvGrpSpPr>
            <p:cNvPr id="475" name="object 5"/>
            <p:cNvGrpSpPr/>
            <p:nvPr/>
          </p:nvGrpSpPr>
          <p:grpSpPr>
            <a:xfrm>
              <a:off x="7071120" y="996840"/>
              <a:ext cx="4617360" cy="2626920"/>
              <a:chOff x="7071120" y="996840"/>
              <a:chExt cx="4617360" cy="2626920"/>
            </a:xfrm>
          </p:grpSpPr>
          <p:pic>
            <p:nvPicPr>
              <p:cNvPr id="476" name="object 6"/>
              <p:cNvPicPr/>
              <p:nvPr/>
            </p:nvPicPr>
            <p:blipFill>
              <a:blip r:embed="rId2"/>
              <a:stretch/>
            </p:blipFill>
            <p:spPr>
              <a:xfrm>
                <a:off x="8656560" y="3406680"/>
                <a:ext cx="74880" cy="217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77" name="object 7"/>
              <p:cNvPicPr/>
              <p:nvPr/>
            </p:nvPicPr>
            <p:blipFill>
              <a:blip r:embed="rId2"/>
              <a:stretch/>
            </p:blipFill>
            <p:spPr>
              <a:xfrm>
                <a:off x="9696960" y="3406680"/>
                <a:ext cx="74880" cy="217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78" name="object 8"/>
              <p:cNvPicPr/>
              <p:nvPr/>
            </p:nvPicPr>
            <p:blipFill>
              <a:blip r:embed="rId2"/>
              <a:stretch/>
            </p:blipFill>
            <p:spPr>
              <a:xfrm>
                <a:off x="10675800" y="3406680"/>
                <a:ext cx="74880" cy="217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79" name="object 9"/>
              <p:cNvSpPr/>
              <p:nvPr/>
            </p:nvSpPr>
            <p:spPr>
              <a:xfrm>
                <a:off x="7492680" y="2992320"/>
                <a:ext cx="3220200" cy="414360"/>
              </a:xfrm>
              <a:custGeom>
                <a:avLst/>
                <a:gdLst/>
                <a:ahLst/>
                <a:cxnLst/>
                <a:rect l="l" t="t" r="r" b="b"/>
                <a:pathLst>
                  <a:path w="3221354" h="415289">
                    <a:moveTo>
                      <a:pt x="3220974" y="414667"/>
                    </a:moveTo>
                    <a:lnTo>
                      <a:pt x="0" y="413588"/>
                    </a:lnTo>
                    <a:lnTo>
                      <a:pt x="0" y="0"/>
                    </a:lnTo>
                  </a:path>
                </a:pathLst>
              </a:custGeom>
              <a:noFill/>
              <a:ln w="12598">
                <a:solidFill>
                  <a:srgbClr val="1D1D1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480" name="object 10"/>
              <p:cNvPicPr/>
              <p:nvPr/>
            </p:nvPicPr>
            <p:blipFill>
              <a:blip r:embed="rId3"/>
              <a:stretch/>
            </p:blipFill>
            <p:spPr>
              <a:xfrm>
                <a:off x="8101440" y="2774880"/>
                <a:ext cx="74880" cy="217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1" name="object 11"/>
              <p:cNvPicPr/>
              <p:nvPr/>
            </p:nvPicPr>
            <p:blipFill>
              <a:blip r:embed="rId3"/>
              <a:stretch/>
            </p:blipFill>
            <p:spPr>
              <a:xfrm>
                <a:off x="9142200" y="2774880"/>
                <a:ext cx="74880" cy="217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2" name="object 12"/>
              <p:cNvPicPr/>
              <p:nvPr/>
            </p:nvPicPr>
            <p:blipFill>
              <a:blip r:embed="rId3"/>
              <a:stretch/>
            </p:blipFill>
            <p:spPr>
              <a:xfrm>
                <a:off x="10182600" y="2774880"/>
                <a:ext cx="74880" cy="217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3" name="object 13"/>
              <p:cNvPicPr/>
              <p:nvPr/>
            </p:nvPicPr>
            <p:blipFill>
              <a:blip r:embed="rId3"/>
              <a:stretch/>
            </p:blipFill>
            <p:spPr>
              <a:xfrm>
                <a:off x="11161440" y="2774880"/>
                <a:ext cx="74880" cy="2170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84" name="object 14"/>
              <p:cNvSpPr/>
              <p:nvPr/>
            </p:nvSpPr>
            <p:spPr>
              <a:xfrm>
                <a:off x="7103520" y="1030680"/>
                <a:ext cx="4095360" cy="1961640"/>
              </a:xfrm>
              <a:custGeom>
                <a:avLst/>
                <a:gdLst/>
                <a:ahLst/>
                <a:cxnLst/>
                <a:rect l="l" t="t" r="r" b="b"/>
                <a:pathLst>
                  <a:path w="4096384" h="1962785">
                    <a:moveTo>
                      <a:pt x="4095940" y="1962683"/>
                    </a:moveTo>
                    <a:lnTo>
                      <a:pt x="389318" y="1962683"/>
                    </a:lnTo>
                    <a:lnTo>
                      <a:pt x="389318" y="0"/>
                    </a:lnTo>
                    <a:lnTo>
                      <a:pt x="0" y="0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485" name="object 15"/>
              <p:cNvPicPr/>
              <p:nvPr/>
            </p:nvPicPr>
            <p:blipFill>
              <a:blip r:embed="rId4"/>
              <a:stretch/>
            </p:blipFill>
            <p:spPr>
              <a:xfrm>
                <a:off x="7071120" y="996840"/>
                <a:ext cx="66600" cy="66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6" name="object 16"/>
              <p:cNvPicPr/>
              <p:nvPr/>
            </p:nvPicPr>
            <p:blipFill>
              <a:blip r:embed="rId5"/>
              <a:stretch/>
            </p:blipFill>
            <p:spPr>
              <a:xfrm>
                <a:off x="11012040" y="1779120"/>
                <a:ext cx="676440" cy="898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87" name="object 17"/>
              <p:cNvPicPr/>
              <p:nvPr/>
            </p:nvPicPr>
            <p:blipFill>
              <a:blip r:embed="rId6"/>
              <a:stretch/>
            </p:blipFill>
            <p:spPr>
              <a:xfrm>
                <a:off x="10046160" y="1779120"/>
                <a:ext cx="676440" cy="898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88" name="object 18"/>
              <p:cNvSpPr/>
              <p:nvPr/>
            </p:nvSpPr>
            <p:spPr>
              <a:xfrm>
                <a:off x="7937640" y="216216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48" y="0"/>
                    </a:moveTo>
                    <a:lnTo>
                      <a:pt x="14839" y="174329"/>
                    </a:lnTo>
                    <a:lnTo>
                      <a:pt x="0" y="195049"/>
                    </a:lnTo>
                    <a:lnTo>
                      <a:pt x="3709" y="206076"/>
                    </a:lnTo>
                    <a:lnTo>
                      <a:pt x="14839" y="215769"/>
                    </a:lnTo>
                    <a:lnTo>
                      <a:pt x="301428" y="381517"/>
                    </a:lnTo>
                    <a:lnTo>
                      <a:pt x="318186" y="387954"/>
                    </a:lnTo>
                    <a:lnTo>
                      <a:pt x="337248" y="390099"/>
                    </a:lnTo>
                    <a:lnTo>
                      <a:pt x="356310" y="387954"/>
                    </a:lnTo>
                    <a:lnTo>
                      <a:pt x="373068" y="381517"/>
                    </a:lnTo>
                    <a:lnTo>
                      <a:pt x="659657" y="215769"/>
                    </a:lnTo>
                    <a:lnTo>
                      <a:pt x="670787" y="206076"/>
                    </a:lnTo>
                    <a:lnTo>
                      <a:pt x="674497" y="195049"/>
                    </a:lnTo>
                    <a:lnTo>
                      <a:pt x="670787" y="184023"/>
                    </a:lnTo>
                    <a:lnTo>
                      <a:pt x="659657" y="174329"/>
                    </a:lnTo>
                    <a:lnTo>
                      <a:pt x="373068" y="8582"/>
                    </a:lnTo>
                    <a:lnTo>
                      <a:pt x="356310" y="2145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D799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" name="object 19"/>
              <p:cNvSpPr/>
              <p:nvPr/>
            </p:nvSpPr>
            <p:spPr>
              <a:xfrm>
                <a:off x="7937640" y="23572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44"/>
                    </a:lnTo>
                    <a:lnTo>
                      <a:pt x="928" y="132236"/>
                    </a:lnTo>
                    <a:lnTo>
                      <a:pt x="301421" y="313105"/>
                    </a:lnTo>
                    <a:lnTo>
                      <a:pt x="337248" y="321690"/>
                    </a:lnTo>
                    <a:lnTo>
                      <a:pt x="337248" y="195033"/>
                    </a:lnTo>
                    <a:lnTo>
                      <a:pt x="327571" y="194497"/>
                    </a:lnTo>
                    <a:lnTo>
                      <a:pt x="318182" y="192889"/>
                    </a:lnTo>
                    <a:lnTo>
                      <a:pt x="14846" y="20700"/>
                    </a:lnTo>
                    <a:lnTo>
                      <a:pt x="928" y="5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" name="object 20"/>
              <p:cNvSpPr/>
              <p:nvPr/>
            </p:nvSpPr>
            <p:spPr>
              <a:xfrm>
                <a:off x="8274960" y="23572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61"/>
                    </a:lnTo>
                    <a:lnTo>
                      <a:pt x="0" y="195033"/>
                    </a:lnTo>
                    <a:lnTo>
                      <a:pt x="0" y="321690"/>
                    </a:lnTo>
                    <a:lnTo>
                      <a:pt x="322402" y="147358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491" name="object 21"/>
              <p:cNvPicPr/>
              <p:nvPr/>
            </p:nvPicPr>
            <p:blipFill>
              <a:blip r:embed="rId7"/>
              <a:stretch/>
            </p:blipFill>
            <p:spPr>
              <a:xfrm>
                <a:off x="8463600" y="243144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2" name="object 22"/>
              <p:cNvPicPr/>
              <p:nvPr/>
            </p:nvPicPr>
            <p:blipFill>
              <a:blip r:embed="rId8"/>
              <a:stretch/>
            </p:blipFill>
            <p:spPr>
              <a:xfrm>
                <a:off x="7968960" y="244440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93" name="object 23"/>
              <p:cNvSpPr/>
              <p:nvPr/>
            </p:nvSpPr>
            <p:spPr>
              <a:xfrm>
                <a:off x="7937640" y="197064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48" y="0"/>
                    </a:moveTo>
                    <a:lnTo>
                      <a:pt x="14839" y="174326"/>
                    </a:lnTo>
                    <a:lnTo>
                      <a:pt x="0" y="195046"/>
                    </a:lnTo>
                    <a:lnTo>
                      <a:pt x="3709" y="206073"/>
                    </a:lnTo>
                    <a:lnTo>
                      <a:pt x="14839" y="215766"/>
                    </a:lnTo>
                    <a:lnTo>
                      <a:pt x="301428" y="381514"/>
                    </a:lnTo>
                    <a:lnTo>
                      <a:pt x="318186" y="387950"/>
                    </a:lnTo>
                    <a:lnTo>
                      <a:pt x="337248" y="390096"/>
                    </a:lnTo>
                    <a:lnTo>
                      <a:pt x="356310" y="387950"/>
                    </a:lnTo>
                    <a:lnTo>
                      <a:pt x="373068" y="381514"/>
                    </a:lnTo>
                    <a:lnTo>
                      <a:pt x="659657" y="215766"/>
                    </a:lnTo>
                    <a:lnTo>
                      <a:pt x="670787" y="206073"/>
                    </a:lnTo>
                    <a:lnTo>
                      <a:pt x="674497" y="195046"/>
                    </a:lnTo>
                    <a:lnTo>
                      <a:pt x="670787" y="184019"/>
                    </a:lnTo>
                    <a:lnTo>
                      <a:pt x="659657" y="174326"/>
                    </a:lnTo>
                    <a:lnTo>
                      <a:pt x="373068" y="8591"/>
                    </a:lnTo>
                    <a:lnTo>
                      <a:pt x="356310" y="214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D799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" name="object 24"/>
              <p:cNvSpPr/>
              <p:nvPr/>
            </p:nvSpPr>
            <p:spPr>
              <a:xfrm>
                <a:off x="7937640" y="216576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56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10"/>
                    </a:lnTo>
                    <a:lnTo>
                      <a:pt x="318182" y="192901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" name="object 25"/>
              <p:cNvSpPr/>
              <p:nvPr/>
            </p:nvSpPr>
            <p:spPr>
              <a:xfrm>
                <a:off x="8274960" y="216576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496" name="object 26"/>
              <p:cNvPicPr/>
              <p:nvPr/>
            </p:nvPicPr>
            <p:blipFill>
              <a:blip r:embed="rId9"/>
              <a:stretch/>
            </p:blipFill>
            <p:spPr>
              <a:xfrm>
                <a:off x="8463600" y="223992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7" name="object 27"/>
              <p:cNvPicPr/>
              <p:nvPr/>
            </p:nvPicPr>
            <p:blipFill>
              <a:blip r:embed="rId10"/>
              <a:stretch/>
            </p:blipFill>
            <p:spPr>
              <a:xfrm>
                <a:off x="7968960" y="225288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98" name="object 28"/>
              <p:cNvSpPr/>
              <p:nvPr/>
            </p:nvSpPr>
            <p:spPr>
              <a:xfrm>
                <a:off x="7937640" y="177912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48" y="0"/>
                    </a:moveTo>
                    <a:lnTo>
                      <a:pt x="14839" y="174329"/>
                    </a:lnTo>
                    <a:lnTo>
                      <a:pt x="0" y="195049"/>
                    </a:lnTo>
                    <a:lnTo>
                      <a:pt x="3709" y="206076"/>
                    </a:lnTo>
                    <a:lnTo>
                      <a:pt x="14839" y="215769"/>
                    </a:lnTo>
                    <a:lnTo>
                      <a:pt x="301428" y="381517"/>
                    </a:lnTo>
                    <a:lnTo>
                      <a:pt x="318186" y="387954"/>
                    </a:lnTo>
                    <a:lnTo>
                      <a:pt x="337248" y="390099"/>
                    </a:lnTo>
                    <a:lnTo>
                      <a:pt x="356310" y="387954"/>
                    </a:lnTo>
                    <a:lnTo>
                      <a:pt x="373068" y="381517"/>
                    </a:lnTo>
                    <a:lnTo>
                      <a:pt x="659657" y="215769"/>
                    </a:lnTo>
                    <a:lnTo>
                      <a:pt x="670787" y="206076"/>
                    </a:lnTo>
                    <a:lnTo>
                      <a:pt x="674497" y="195049"/>
                    </a:lnTo>
                    <a:lnTo>
                      <a:pt x="670787" y="184023"/>
                    </a:lnTo>
                    <a:lnTo>
                      <a:pt x="659657" y="174329"/>
                    </a:lnTo>
                    <a:lnTo>
                      <a:pt x="373068" y="8582"/>
                    </a:lnTo>
                    <a:lnTo>
                      <a:pt x="356310" y="2145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3D65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" name="object 29"/>
              <p:cNvSpPr/>
              <p:nvPr/>
            </p:nvSpPr>
            <p:spPr>
              <a:xfrm>
                <a:off x="7937640" y="19742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49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08"/>
                    </a:lnTo>
                    <a:lnTo>
                      <a:pt x="318182" y="192897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" name="object 30"/>
              <p:cNvSpPr/>
              <p:nvPr/>
            </p:nvSpPr>
            <p:spPr>
              <a:xfrm>
                <a:off x="8274960" y="19742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01" name="object 31"/>
              <p:cNvPicPr/>
              <p:nvPr/>
            </p:nvPicPr>
            <p:blipFill>
              <a:blip r:embed="rId9"/>
              <a:stretch/>
            </p:blipFill>
            <p:spPr>
              <a:xfrm>
                <a:off x="8463600" y="204732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02" name="object 32"/>
              <p:cNvPicPr/>
              <p:nvPr/>
            </p:nvPicPr>
            <p:blipFill>
              <a:blip r:embed="rId11"/>
              <a:stretch/>
            </p:blipFill>
            <p:spPr>
              <a:xfrm>
                <a:off x="7968960" y="206028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03" name="object 33"/>
              <p:cNvSpPr/>
              <p:nvPr/>
            </p:nvSpPr>
            <p:spPr>
              <a:xfrm>
                <a:off x="8098560" y="1884600"/>
                <a:ext cx="1516680" cy="667080"/>
              </a:xfrm>
              <a:custGeom>
                <a:avLst/>
                <a:gdLst/>
                <a:ahLst/>
                <a:cxnLst/>
                <a:rect l="l" t="t" r="r" b="b"/>
                <a:pathLst>
                  <a:path w="1517650" h="668019">
                    <a:moveTo>
                      <a:pt x="177088" y="171386"/>
                    </a:moveTo>
                    <a:lnTo>
                      <a:pt x="18465" y="79400"/>
                    </a:lnTo>
                    <a:lnTo>
                      <a:pt x="142316" y="7569"/>
                    </a:lnTo>
                    <a:lnTo>
                      <a:pt x="129286" y="0"/>
                    </a:lnTo>
                    <a:lnTo>
                      <a:pt x="1816" y="73939"/>
                    </a:lnTo>
                    <a:lnTo>
                      <a:pt x="0" y="76454"/>
                    </a:lnTo>
                    <a:lnTo>
                      <a:pt x="0" y="82334"/>
                    </a:lnTo>
                    <a:lnTo>
                      <a:pt x="1816" y="84848"/>
                    </a:lnTo>
                    <a:lnTo>
                      <a:pt x="164045" y="178955"/>
                    </a:lnTo>
                    <a:lnTo>
                      <a:pt x="177088" y="171386"/>
                    </a:lnTo>
                    <a:close/>
                    <a:moveTo>
                      <a:pt x="328091" y="99136"/>
                    </a:moveTo>
                    <a:lnTo>
                      <a:pt x="326288" y="96621"/>
                    </a:lnTo>
                    <a:lnTo>
                      <a:pt x="253136" y="54190"/>
                    </a:lnTo>
                    <a:lnTo>
                      <a:pt x="253136" y="39065"/>
                    </a:lnTo>
                    <a:lnTo>
                      <a:pt x="193014" y="4203"/>
                    </a:lnTo>
                    <a:lnTo>
                      <a:pt x="188671" y="3149"/>
                    </a:lnTo>
                    <a:lnTo>
                      <a:pt x="178536" y="3149"/>
                    </a:lnTo>
                    <a:lnTo>
                      <a:pt x="174193" y="4203"/>
                    </a:lnTo>
                    <a:lnTo>
                      <a:pt x="53962" y="73939"/>
                    </a:lnTo>
                    <a:lnTo>
                      <a:pt x="52146" y="76454"/>
                    </a:lnTo>
                    <a:lnTo>
                      <a:pt x="52146" y="82334"/>
                    </a:lnTo>
                    <a:lnTo>
                      <a:pt x="53962" y="84848"/>
                    </a:lnTo>
                    <a:lnTo>
                      <a:pt x="200266" y="169710"/>
                    </a:lnTo>
                    <a:lnTo>
                      <a:pt x="204609" y="170764"/>
                    </a:lnTo>
                    <a:lnTo>
                      <a:pt x="214744" y="170764"/>
                    </a:lnTo>
                    <a:lnTo>
                      <a:pt x="219087" y="169710"/>
                    </a:lnTo>
                    <a:lnTo>
                      <a:pt x="326288" y="107543"/>
                    </a:lnTo>
                    <a:lnTo>
                      <a:pt x="328091" y="105016"/>
                    </a:lnTo>
                    <a:lnTo>
                      <a:pt x="328091" y="99136"/>
                    </a:lnTo>
                    <a:close/>
                    <a:moveTo>
                      <a:pt x="1517205" y="472732"/>
                    </a:moveTo>
                    <a:lnTo>
                      <a:pt x="1215783" y="286258"/>
                    </a:lnTo>
                    <a:lnTo>
                      <a:pt x="1179969" y="277685"/>
                    </a:lnTo>
                    <a:lnTo>
                      <a:pt x="1160907" y="279831"/>
                    </a:lnTo>
                    <a:lnTo>
                      <a:pt x="1144143" y="286258"/>
                    </a:lnTo>
                    <a:lnTo>
                      <a:pt x="857554" y="452005"/>
                    </a:lnTo>
                    <a:lnTo>
                      <a:pt x="846416" y="461708"/>
                    </a:lnTo>
                    <a:lnTo>
                      <a:pt x="842708" y="472732"/>
                    </a:lnTo>
                    <a:lnTo>
                      <a:pt x="846416" y="483755"/>
                    </a:lnTo>
                    <a:lnTo>
                      <a:pt x="857554" y="493445"/>
                    </a:lnTo>
                    <a:lnTo>
                      <a:pt x="1144143" y="659193"/>
                    </a:lnTo>
                    <a:lnTo>
                      <a:pt x="1160907" y="665632"/>
                    </a:lnTo>
                    <a:lnTo>
                      <a:pt x="1179969" y="667778"/>
                    </a:lnTo>
                    <a:lnTo>
                      <a:pt x="1199032" y="665632"/>
                    </a:lnTo>
                    <a:lnTo>
                      <a:pt x="1215783" y="659193"/>
                    </a:lnTo>
                    <a:lnTo>
                      <a:pt x="1502371" y="493445"/>
                    </a:lnTo>
                    <a:lnTo>
                      <a:pt x="1513497" y="483755"/>
                    </a:lnTo>
                    <a:lnTo>
                      <a:pt x="1517205" y="472732"/>
                    </a:lnTo>
                    <a:close/>
                  </a:path>
                </a:pathLst>
              </a:custGeom>
              <a:solidFill>
                <a:srgbClr val="D799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" name="object 34"/>
              <p:cNvSpPr/>
              <p:nvPr/>
            </p:nvSpPr>
            <p:spPr>
              <a:xfrm>
                <a:off x="8941320" y="23572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44"/>
                    </a:lnTo>
                    <a:lnTo>
                      <a:pt x="928" y="132236"/>
                    </a:lnTo>
                    <a:lnTo>
                      <a:pt x="301421" y="313105"/>
                    </a:lnTo>
                    <a:lnTo>
                      <a:pt x="337248" y="321690"/>
                    </a:lnTo>
                    <a:lnTo>
                      <a:pt x="337248" y="195033"/>
                    </a:lnTo>
                    <a:lnTo>
                      <a:pt x="327571" y="194497"/>
                    </a:lnTo>
                    <a:lnTo>
                      <a:pt x="318182" y="192889"/>
                    </a:lnTo>
                    <a:lnTo>
                      <a:pt x="14846" y="20700"/>
                    </a:lnTo>
                    <a:lnTo>
                      <a:pt x="928" y="5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" name="object 35"/>
              <p:cNvSpPr/>
              <p:nvPr/>
            </p:nvSpPr>
            <p:spPr>
              <a:xfrm>
                <a:off x="9278280" y="23572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61"/>
                    </a:lnTo>
                    <a:lnTo>
                      <a:pt x="0" y="195033"/>
                    </a:lnTo>
                    <a:lnTo>
                      <a:pt x="0" y="321690"/>
                    </a:lnTo>
                    <a:lnTo>
                      <a:pt x="322402" y="147358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06" name="object 36"/>
              <p:cNvPicPr/>
              <p:nvPr/>
            </p:nvPicPr>
            <p:blipFill>
              <a:blip r:embed="rId12"/>
              <a:stretch/>
            </p:blipFill>
            <p:spPr>
              <a:xfrm>
                <a:off x="9466920" y="243144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07" name="object 37"/>
              <p:cNvPicPr/>
              <p:nvPr/>
            </p:nvPicPr>
            <p:blipFill>
              <a:blip r:embed="rId13"/>
              <a:stretch/>
            </p:blipFill>
            <p:spPr>
              <a:xfrm>
                <a:off x="8972280" y="244440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08" name="object 38"/>
              <p:cNvSpPr/>
              <p:nvPr/>
            </p:nvSpPr>
            <p:spPr>
              <a:xfrm>
                <a:off x="8941320" y="197064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53" y="0"/>
                    </a:moveTo>
                    <a:lnTo>
                      <a:pt x="14839" y="174326"/>
                    </a:lnTo>
                    <a:lnTo>
                      <a:pt x="0" y="195046"/>
                    </a:lnTo>
                    <a:lnTo>
                      <a:pt x="3709" y="206073"/>
                    </a:lnTo>
                    <a:lnTo>
                      <a:pt x="14839" y="215766"/>
                    </a:lnTo>
                    <a:lnTo>
                      <a:pt x="301428" y="381514"/>
                    </a:lnTo>
                    <a:lnTo>
                      <a:pt x="318188" y="387950"/>
                    </a:lnTo>
                    <a:lnTo>
                      <a:pt x="337253" y="390096"/>
                    </a:lnTo>
                    <a:lnTo>
                      <a:pt x="356315" y="387950"/>
                    </a:lnTo>
                    <a:lnTo>
                      <a:pt x="373068" y="381514"/>
                    </a:lnTo>
                    <a:lnTo>
                      <a:pt x="659657" y="215766"/>
                    </a:lnTo>
                    <a:lnTo>
                      <a:pt x="670787" y="206073"/>
                    </a:lnTo>
                    <a:lnTo>
                      <a:pt x="674497" y="195046"/>
                    </a:lnTo>
                    <a:lnTo>
                      <a:pt x="670787" y="184019"/>
                    </a:lnTo>
                    <a:lnTo>
                      <a:pt x="659657" y="174326"/>
                    </a:lnTo>
                    <a:lnTo>
                      <a:pt x="373068" y="8591"/>
                    </a:lnTo>
                    <a:lnTo>
                      <a:pt x="356315" y="2147"/>
                    </a:lnTo>
                    <a:lnTo>
                      <a:pt x="337253" y="0"/>
                    </a:lnTo>
                    <a:close/>
                  </a:path>
                </a:pathLst>
              </a:custGeom>
              <a:solidFill>
                <a:srgbClr val="D799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9" name="object 39"/>
              <p:cNvSpPr/>
              <p:nvPr/>
            </p:nvSpPr>
            <p:spPr>
              <a:xfrm>
                <a:off x="8941320" y="216576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56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10"/>
                    </a:lnTo>
                    <a:lnTo>
                      <a:pt x="318182" y="192901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0" name="object 40"/>
              <p:cNvSpPr/>
              <p:nvPr/>
            </p:nvSpPr>
            <p:spPr>
              <a:xfrm>
                <a:off x="9278280" y="216576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11" name="object 41"/>
              <p:cNvPicPr/>
              <p:nvPr/>
            </p:nvPicPr>
            <p:blipFill>
              <a:blip r:embed="rId14"/>
              <a:stretch/>
            </p:blipFill>
            <p:spPr>
              <a:xfrm>
                <a:off x="9466920" y="223992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12" name="object 42"/>
              <p:cNvPicPr/>
              <p:nvPr/>
            </p:nvPicPr>
            <p:blipFill>
              <a:blip r:embed="rId15"/>
              <a:stretch/>
            </p:blipFill>
            <p:spPr>
              <a:xfrm>
                <a:off x="8972280" y="225288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13" name="object 43"/>
              <p:cNvSpPr/>
              <p:nvPr/>
            </p:nvSpPr>
            <p:spPr>
              <a:xfrm>
                <a:off x="8941320" y="177912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53" y="0"/>
                    </a:moveTo>
                    <a:lnTo>
                      <a:pt x="14839" y="174329"/>
                    </a:lnTo>
                    <a:lnTo>
                      <a:pt x="0" y="195049"/>
                    </a:lnTo>
                    <a:lnTo>
                      <a:pt x="3709" y="206076"/>
                    </a:lnTo>
                    <a:lnTo>
                      <a:pt x="14839" y="215769"/>
                    </a:lnTo>
                    <a:lnTo>
                      <a:pt x="301428" y="381517"/>
                    </a:lnTo>
                    <a:lnTo>
                      <a:pt x="318188" y="387954"/>
                    </a:lnTo>
                    <a:lnTo>
                      <a:pt x="337253" y="390099"/>
                    </a:lnTo>
                    <a:lnTo>
                      <a:pt x="356315" y="387954"/>
                    </a:lnTo>
                    <a:lnTo>
                      <a:pt x="373068" y="381517"/>
                    </a:lnTo>
                    <a:lnTo>
                      <a:pt x="659657" y="215769"/>
                    </a:lnTo>
                    <a:lnTo>
                      <a:pt x="670787" y="206076"/>
                    </a:lnTo>
                    <a:lnTo>
                      <a:pt x="674497" y="195049"/>
                    </a:lnTo>
                    <a:lnTo>
                      <a:pt x="670787" y="184023"/>
                    </a:lnTo>
                    <a:lnTo>
                      <a:pt x="659657" y="174329"/>
                    </a:lnTo>
                    <a:lnTo>
                      <a:pt x="373068" y="8582"/>
                    </a:lnTo>
                    <a:lnTo>
                      <a:pt x="356315" y="2145"/>
                    </a:lnTo>
                    <a:lnTo>
                      <a:pt x="337253" y="0"/>
                    </a:lnTo>
                    <a:close/>
                  </a:path>
                </a:pathLst>
              </a:custGeom>
              <a:solidFill>
                <a:srgbClr val="D799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" name="object 44"/>
              <p:cNvSpPr/>
              <p:nvPr/>
            </p:nvSpPr>
            <p:spPr>
              <a:xfrm>
                <a:off x="8941320" y="19742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49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08"/>
                    </a:lnTo>
                    <a:lnTo>
                      <a:pt x="318182" y="192897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" name="object 45"/>
              <p:cNvSpPr/>
              <p:nvPr/>
            </p:nvSpPr>
            <p:spPr>
              <a:xfrm>
                <a:off x="9278280" y="19742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16" name="object 46"/>
              <p:cNvPicPr/>
              <p:nvPr/>
            </p:nvPicPr>
            <p:blipFill>
              <a:blip r:embed="rId14"/>
              <a:stretch/>
            </p:blipFill>
            <p:spPr>
              <a:xfrm>
                <a:off x="9466920" y="204732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17" name="object 47"/>
              <p:cNvPicPr/>
              <p:nvPr/>
            </p:nvPicPr>
            <p:blipFill>
              <a:blip r:embed="rId16"/>
              <a:stretch/>
            </p:blipFill>
            <p:spPr>
              <a:xfrm>
                <a:off x="8972280" y="206028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18" name="object 48"/>
              <p:cNvSpPr/>
              <p:nvPr/>
            </p:nvSpPr>
            <p:spPr>
              <a:xfrm>
                <a:off x="8941320" y="1569960"/>
                <a:ext cx="673920" cy="49284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494030">
                    <a:moveTo>
                      <a:pt x="674497" y="195046"/>
                    </a:moveTo>
                    <a:lnTo>
                      <a:pt x="373075" y="8585"/>
                    </a:lnTo>
                    <a:lnTo>
                      <a:pt x="337261" y="0"/>
                    </a:lnTo>
                    <a:lnTo>
                      <a:pt x="318198" y="2146"/>
                    </a:lnTo>
                    <a:lnTo>
                      <a:pt x="301434" y="8585"/>
                    </a:lnTo>
                    <a:lnTo>
                      <a:pt x="14846" y="174332"/>
                    </a:lnTo>
                    <a:lnTo>
                      <a:pt x="3708" y="184023"/>
                    </a:lnTo>
                    <a:lnTo>
                      <a:pt x="0" y="195046"/>
                    </a:lnTo>
                    <a:lnTo>
                      <a:pt x="3708" y="206082"/>
                    </a:lnTo>
                    <a:lnTo>
                      <a:pt x="14846" y="215773"/>
                    </a:lnTo>
                    <a:lnTo>
                      <a:pt x="237921" y="344805"/>
                    </a:lnTo>
                    <a:lnTo>
                      <a:pt x="162445" y="388581"/>
                    </a:lnTo>
                    <a:lnTo>
                      <a:pt x="160629" y="391096"/>
                    </a:lnTo>
                    <a:lnTo>
                      <a:pt x="160629" y="396976"/>
                    </a:lnTo>
                    <a:lnTo>
                      <a:pt x="162445" y="399491"/>
                    </a:lnTo>
                    <a:lnTo>
                      <a:pt x="324675" y="493598"/>
                    </a:lnTo>
                    <a:lnTo>
                      <a:pt x="337718" y="486029"/>
                    </a:lnTo>
                    <a:lnTo>
                      <a:pt x="179108" y="394042"/>
                    </a:lnTo>
                    <a:lnTo>
                      <a:pt x="250990" y="352348"/>
                    </a:lnTo>
                    <a:lnTo>
                      <a:pt x="264045" y="359905"/>
                    </a:lnTo>
                    <a:lnTo>
                      <a:pt x="214591" y="388581"/>
                    </a:lnTo>
                    <a:lnTo>
                      <a:pt x="212775" y="391096"/>
                    </a:lnTo>
                    <a:lnTo>
                      <a:pt x="212775" y="396976"/>
                    </a:lnTo>
                    <a:lnTo>
                      <a:pt x="214591" y="399491"/>
                    </a:lnTo>
                    <a:lnTo>
                      <a:pt x="360895" y="484352"/>
                    </a:lnTo>
                    <a:lnTo>
                      <a:pt x="365239" y="485406"/>
                    </a:lnTo>
                    <a:lnTo>
                      <a:pt x="375373" y="485406"/>
                    </a:lnTo>
                    <a:lnTo>
                      <a:pt x="379717" y="484352"/>
                    </a:lnTo>
                    <a:lnTo>
                      <a:pt x="486918" y="422186"/>
                    </a:lnTo>
                    <a:lnTo>
                      <a:pt x="488721" y="419658"/>
                    </a:lnTo>
                    <a:lnTo>
                      <a:pt x="488721" y="413778"/>
                    </a:lnTo>
                    <a:lnTo>
                      <a:pt x="486918" y="411264"/>
                    </a:lnTo>
                    <a:lnTo>
                      <a:pt x="413766" y="368833"/>
                    </a:lnTo>
                    <a:lnTo>
                      <a:pt x="413766" y="357987"/>
                    </a:lnTo>
                    <a:lnTo>
                      <a:pt x="659663" y="215773"/>
                    </a:lnTo>
                    <a:lnTo>
                      <a:pt x="670788" y="206082"/>
                    </a:lnTo>
                    <a:lnTo>
                      <a:pt x="674497" y="195046"/>
                    </a:lnTo>
                    <a:close/>
                  </a:path>
                </a:pathLst>
              </a:custGeom>
              <a:solidFill>
                <a:srgbClr val="D799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" name="object 49"/>
              <p:cNvSpPr/>
              <p:nvPr/>
            </p:nvSpPr>
            <p:spPr>
              <a:xfrm>
                <a:off x="8941320" y="17650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49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08"/>
                    </a:lnTo>
                    <a:lnTo>
                      <a:pt x="318182" y="192897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" name="object 50"/>
              <p:cNvSpPr/>
              <p:nvPr/>
            </p:nvSpPr>
            <p:spPr>
              <a:xfrm>
                <a:off x="9278280" y="17650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21" name="object 51"/>
              <p:cNvPicPr/>
              <p:nvPr/>
            </p:nvPicPr>
            <p:blipFill>
              <a:blip r:embed="rId14"/>
              <a:stretch/>
            </p:blipFill>
            <p:spPr>
              <a:xfrm>
                <a:off x="9466920" y="183924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22" name="object 52"/>
              <p:cNvPicPr/>
              <p:nvPr/>
            </p:nvPicPr>
            <p:blipFill>
              <a:blip r:embed="rId17"/>
              <a:stretch/>
            </p:blipFill>
            <p:spPr>
              <a:xfrm>
                <a:off x="8972280" y="185220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23" name="object 53"/>
              <p:cNvSpPr/>
              <p:nvPr/>
            </p:nvSpPr>
            <p:spPr>
              <a:xfrm>
                <a:off x="8941320" y="137844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53" y="0"/>
                    </a:moveTo>
                    <a:lnTo>
                      <a:pt x="14839" y="174329"/>
                    </a:lnTo>
                    <a:lnTo>
                      <a:pt x="0" y="195049"/>
                    </a:lnTo>
                    <a:lnTo>
                      <a:pt x="3709" y="206076"/>
                    </a:lnTo>
                    <a:lnTo>
                      <a:pt x="14839" y="215769"/>
                    </a:lnTo>
                    <a:lnTo>
                      <a:pt x="301428" y="381517"/>
                    </a:lnTo>
                    <a:lnTo>
                      <a:pt x="318188" y="387954"/>
                    </a:lnTo>
                    <a:lnTo>
                      <a:pt x="337253" y="390099"/>
                    </a:lnTo>
                    <a:lnTo>
                      <a:pt x="356315" y="387954"/>
                    </a:lnTo>
                    <a:lnTo>
                      <a:pt x="373068" y="381517"/>
                    </a:lnTo>
                    <a:lnTo>
                      <a:pt x="659657" y="215769"/>
                    </a:lnTo>
                    <a:lnTo>
                      <a:pt x="670787" y="206076"/>
                    </a:lnTo>
                    <a:lnTo>
                      <a:pt x="674497" y="195049"/>
                    </a:lnTo>
                    <a:lnTo>
                      <a:pt x="670787" y="184023"/>
                    </a:lnTo>
                    <a:lnTo>
                      <a:pt x="659657" y="174329"/>
                    </a:lnTo>
                    <a:lnTo>
                      <a:pt x="373068" y="8582"/>
                    </a:lnTo>
                    <a:lnTo>
                      <a:pt x="356315" y="2145"/>
                    </a:lnTo>
                    <a:lnTo>
                      <a:pt x="337253" y="0"/>
                    </a:lnTo>
                    <a:close/>
                  </a:path>
                </a:pathLst>
              </a:custGeom>
              <a:solidFill>
                <a:srgbClr val="D799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" name="object 54"/>
              <p:cNvSpPr/>
              <p:nvPr/>
            </p:nvSpPr>
            <p:spPr>
              <a:xfrm>
                <a:off x="8941320" y="157356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49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10"/>
                    </a:lnTo>
                    <a:lnTo>
                      <a:pt x="318182" y="192901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" name="object 55"/>
              <p:cNvSpPr/>
              <p:nvPr/>
            </p:nvSpPr>
            <p:spPr>
              <a:xfrm>
                <a:off x="9278280" y="157356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26" name="object 56"/>
              <p:cNvPicPr/>
              <p:nvPr/>
            </p:nvPicPr>
            <p:blipFill>
              <a:blip r:embed="rId12"/>
              <a:stretch/>
            </p:blipFill>
            <p:spPr>
              <a:xfrm>
                <a:off x="9466920" y="164772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27" name="object 57"/>
              <p:cNvPicPr/>
              <p:nvPr/>
            </p:nvPicPr>
            <p:blipFill>
              <a:blip r:embed="rId18"/>
              <a:stretch/>
            </p:blipFill>
            <p:spPr>
              <a:xfrm>
                <a:off x="8972280" y="166068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28" name="object 58"/>
              <p:cNvSpPr/>
              <p:nvPr/>
            </p:nvSpPr>
            <p:spPr>
              <a:xfrm>
                <a:off x="8941320" y="118656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53" y="0"/>
                    </a:moveTo>
                    <a:lnTo>
                      <a:pt x="14839" y="174317"/>
                    </a:lnTo>
                    <a:lnTo>
                      <a:pt x="0" y="195037"/>
                    </a:lnTo>
                    <a:lnTo>
                      <a:pt x="3709" y="206063"/>
                    </a:lnTo>
                    <a:lnTo>
                      <a:pt x="14839" y="215757"/>
                    </a:lnTo>
                    <a:lnTo>
                      <a:pt x="301428" y="381504"/>
                    </a:lnTo>
                    <a:lnTo>
                      <a:pt x="318188" y="387941"/>
                    </a:lnTo>
                    <a:lnTo>
                      <a:pt x="337253" y="390086"/>
                    </a:lnTo>
                    <a:lnTo>
                      <a:pt x="356315" y="387941"/>
                    </a:lnTo>
                    <a:lnTo>
                      <a:pt x="373068" y="381504"/>
                    </a:lnTo>
                    <a:lnTo>
                      <a:pt x="659657" y="215757"/>
                    </a:lnTo>
                    <a:lnTo>
                      <a:pt x="670787" y="206063"/>
                    </a:lnTo>
                    <a:lnTo>
                      <a:pt x="674497" y="195037"/>
                    </a:lnTo>
                    <a:lnTo>
                      <a:pt x="670787" y="184010"/>
                    </a:lnTo>
                    <a:lnTo>
                      <a:pt x="659657" y="174317"/>
                    </a:lnTo>
                    <a:lnTo>
                      <a:pt x="373068" y="8582"/>
                    </a:lnTo>
                    <a:lnTo>
                      <a:pt x="356315" y="2145"/>
                    </a:lnTo>
                    <a:lnTo>
                      <a:pt x="337253" y="0"/>
                    </a:lnTo>
                    <a:close/>
                  </a:path>
                </a:pathLst>
              </a:custGeom>
              <a:solidFill>
                <a:srgbClr val="F3D65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" name="object 59"/>
              <p:cNvSpPr/>
              <p:nvPr/>
            </p:nvSpPr>
            <p:spPr>
              <a:xfrm>
                <a:off x="8941320" y="13816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56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10"/>
                    </a:lnTo>
                    <a:lnTo>
                      <a:pt x="318182" y="192901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" name="object 60"/>
              <p:cNvSpPr/>
              <p:nvPr/>
            </p:nvSpPr>
            <p:spPr>
              <a:xfrm>
                <a:off x="9278280" y="138168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4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F0C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31" name="object 61"/>
              <p:cNvPicPr/>
              <p:nvPr/>
            </p:nvPicPr>
            <p:blipFill>
              <a:blip r:embed="rId19"/>
              <a:stretch/>
            </p:blipFill>
            <p:spPr>
              <a:xfrm>
                <a:off x="9466920" y="145476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32" name="object 62"/>
              <p:cNvPicPr/>
              <p:nvPr/>
            </p:nvPicPr>
            <p:blipFill>
              <a:blip r:embed="rId20"/>
              <a:stretch/>
            </p:blipFill>
            <p:spPr>
              <a:xfrm>
                <a:off x="8972280" y="146772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533" name="object 63"/>
            <p:cNvPicPr/>
            <p:nvPr/>
          </p:nvPicPr>
          <p:blipFill>
            <a:blip r:embed="rId21"/>
            <a:stretch/>
          </p:blipFill>
          <p:spPr>
            <a:xfrm>
              <a:off x="611280" y="357694"/>
              <a:ext cx="3569040" cy="1350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34" name="object 65"/>
            <p:cNvGrpSpPr/>
            <p:nvPr/>
          </p:nvGrpSpPr>
          <p:grpSpPr>
            <a:xfrm>
              <a:off x="391680" y="2980800"/>
              <a:ext cx="100800" cy="814320"/>
              <a:chOff x="391680" y="2980800"/>
              <a:chExt cx="100800" cy="814320"/>
            </a:xfrm>
          </p:grpSpPr>
          <p:pic>
            <p:nvPicPr>
              <p:cNvPr id="535" name="object 66"/>
              <p:cNvPicPr/>
              <p:nvPr/>
            </p:nvPicPr>
            <p:blipFill>
              <a:blip r:embed="rId22"/>
              <a:stretch/>
            </p:blipFill>
            <p:spPr>
              <a:xfrm>
                <a:off x="391680" y="3435120"/>
                <a:ext cx="100800" cy="360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36" name="object 67"/>
              <p:cNvPicPr/>
              <p:nvPr/>
            </p:nvPicPr>
            <p:blipFill>
              <a:blip r:embed="rId23"/>
              <a:stretch/>
            </p:blipFill>
            <p:spPr>
              <a:xfrm>
                <a:off x="391680" y="2980800"/>
                <a:ext cx="100800" cy="41292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537" name="object 68"/>
            <p:cNvSpPr/>
            <p:nvPr/>
          </p:nvSpPr>
          <p:spPr>
            <a:xfrm rot="5400000">
              <a:off x="325214" y="1430903"/>
              <a:ext cx="224012" cy="26443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6200000" vert="vert270" lIns="20160" tIns="0" rIns="0" bIns="0" anchor="t">
              <a:noAutofit/>
            </a:bodyPr>
            <a:lstStyle/>
            <a:p>
              <a:pPr marL="12600">
                <a:lnSpc>
                  <a:spcPct val="100000"/>
                </a:lnSpc>
                <a:spcBef>
                  <a:spcPts val="159"/>
                </a:spcBef>
                <a:buNone/>
              </a:pPr>
              <a:r>
                <a:rPr lang="en-RU" sz="1100" b="1" strike="noStrike" spc="-1" dirty="0">
                  <a:solidFill>
                    <a:srgbClr val="FFFFFF"/>
                  </a:solidFill>
                  <a:latin typeface="Roboto Condensed"/>
                  <a:ea typeface="DejaVu Sans"/>
                </a:rPr>
                <a:t>M</a:t>
              </a:r>
              <a:r>
                <a:rPr lang="en-RU" sz="1100" b="1" strike="noStrike" spc="-15" dirty="0">
                  <a:solidFill>
                    <a:srgbClr val="FFFFFF"/>
                  </a:solidFill>
                  <a:latin typeface="Roboto Condensed"/>
                  <a:ea typeface="DejaVu Sans"/>
                </a:rPr>
                <a:t>D</a:t>
              </a:r>
              <a:r>
                <a:rPr lang="en-RU" sz="1100" b="1" strike="noStrike" spc="-1" dirty="0">
                  <a:solidFill>
                    <a:srgbClr val="FFFFFF"/>
                  </a:solidFill>
                  <a:latin typeface="Roboto Condensed"/>
                  <a:ea typeface="DejaVu Sans"/>
                </a:rPr>
                <a:t>Z</a:t>
              </a:r>
              <a:endParaRPr lang="ru-RU" sz="1100" b="0" strike="noStrike" spc="-1" dirty="0">
                <a:latin typeface="Arial"/>
              </a:endParaRPr>
            </a:p>
          </p:txBody>
        </p:sp>
        <p:grpSp>
          <p:nvGrpSpPr>
            <p:cNvPr id="538" name="object 69"/>
            <p:cNvGrpSpPr/>
            <p:nvPr/>
          </p:nvGrpSpPr>
          <p:grpSpPr>
            <a:xfrm>
              <a:off x="2237760" y="2431440"/>
              <a:ext cx="372960" cy="894600"/>
              <a:chOff x="2237760" y="2431440"/>
              <a:chExt cx="372960" cy="894600"/>
            </a:xfrm>
          </p:grpSpPr>
          <p:sp>
            <p:nvSpPr>
              <p:cNvPr id="539" name="object 70"/>
              <p:cNvSpPr/>
              <p:nvPr/>
            </p:nvSpPr>
            <p:spPr>
              <a:xfrm>
                <a:off x="2503440" y="2586600"/>
                <a:ext cx="360" cy="539280"/>
              </a:xfrm>
              <a:custGeom>
                <a:avLst/>
                <a:gdLst/>
                <a:ahLst/>
                <a:cxnLst/>
                <a:rect l="l" t="t" r="r" b="b"/>
                <a:pathLst>
                  <a:path h="540385">
                    <a:moveTo>
                      <a:pt x="0" y="540067"/>
                    </a:moveTo>
                    <a:lnTo>
                      <a:pt x="0" y="0"/>
                    </a:lnTo>
                  </a:path>
                </a:pathLst>
              </a:custGeom>
              <a:noFill/>
              <a:ln w="71996">
                <a:solidFill>
                  <a:srgbClr val="3B9A3C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" name="object 71"/>
              <p:cNvSpPr/>
              <p:nvPr/>
            </p:nvSpPr>
            <p:spPr>
              <a:xfrm>
                <a:off x="2395800" y="2431440"/>
                <a:ext cx="21492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215900" h="186689">
                    <a:moveTo>
                      <a:pt x="107708" y="0"/>
                    </a:moveTo>
                    <a:lnTo>
                      <a:pt x="0" y="186512"/>
                    </a:lnTo>
                    <a:lnTo>
                      <a:pt x="215392" y="186512"/>
                    </a:lnTo>
                    <a:lnTo>
                      <a:pt x="107708" y="0"/>
                    </a:lnTo>
                    <a:close/>
                  </a:path>
                </a:pathLst>
              </a:custGeom>
              <a:solidFill>
                <a:srgbClr val="3B9A3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" name="object 72"/>
              <p:cNvSpPr/>
              <p:nvPr/>
            </p:nvSpPr>
            <p:spPr>
              <a:xfrm>
                <a:off x="2345400" y="2649600"/>
                <a:ext cx="360" cy="521640"/>
              </a:xfrm>
              <a:custGeom>
                <a:avLst/>
                <a:gdLst/>
                <a:ahLst/>
                <a:cxnLst/>
                <a:rect l="l" t="t" r="r" b="b"/>
                <a:pathLst>
                  <a:path h="522605">
                    <a:moveTo>
                      <a:pt x="0" y="0"/>
                    </a:moveTo>
                    <a:lnTo>
                      <a:pt x="0" y="522401"/>
                    </a:lnTo>
                  </a:path>
                </a:pathLst>
              </a:custGeom>
              <a:noFill/>
              <a:ln w="71996">
                <a:solidFill>
                  <a:srgbClr val="B8002D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" name="object 73"/>
              <p:cNvSpPr/>
              <p:nvPr/>
            </p:nvSpPr>
            <p:spPr>
              <a:xfrm>
                <a:off x="2237760" y="3140280"/>
                <a:ext cx="21492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215900" h="186689">
                    <a:moveTo>
                      <a:pt x="215392" y="0"/>
                    </a:moveTo>
                    <a:lnTo>
                      <a:pt x="0" y="0"/>
                    </a:lnTo>
                    <a:lnTo>
                      <a:pt x="107683" y="186512"/>
                    </a:lnTo>
                    <a:lnTo>
                      <a:pt x="215392" y="0"/>
                    </a:lnTo>
                    <a:close/>
                  </a:path>
                </a:pathLst>
              </a:custGeom>
              <a:solidFill>
                <a:srgbClr val="B8002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543" name="object 74"/>
            <p:cNvPicPr/>
            <p:nvPr/>
          </p:nvPicPr>
          <p:blipFill>
            <a:blip r:embed="rId24"/>
            <a:stretch/>
          </p:blipFill>
          <p:spPr>
            <a:xfrm>
              <a:off x="8368200" y="3740040"/>
              <a:ext cx="66456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4" name="object 75"/>
            <p:cNvPicPr/>
            <p:nvPr/>
          </p:nvPicPr>
          <p:blipFill>
            <a:blip r:embed="rId25"/>
            <a:stretch/>
          </p:blipFill>
          <p:spPr>
            <a:xfrm>
              <a:off x="9396720" y="3740040"/>
              <a:ext cx="66456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5" name="object 76"/>
            <p:cNvPicPr/>
            <p:nvPr/>
          </p:nvPicPr>
          <p:blipFill>
            <a:blip r:embed="rId26"/>
            <a:stretch/>
          </p:blipFill>
          <p:spPr>
            <a:xfrm>
              <a:off x="10425600" y="3740040"/>
              <a:ext cx="66456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6" name="object 77"/>
            <p:cNvPicPr/>
            <p:nvPr/>
          </p:nvPicPr>
          <p:blipFill>
            <a:blip r:embed="rId27"/>
            <a:stretch/>
          </p:blipFill>
          <p:spPr>
            <a:xfrm>
              <a:off x="5560560" y="627120"/>
              <a:ext cx="1373400" cy="8989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47" name="object 78"/>
            <p:cNvGrpSpPr/>
            <p:nvPr/>
          </p:nvGrpSpPr>
          <p:grpSpPr>
            <a:xfrm>
              <a:off x="6213960" y="1735920"/>
              <a:ext cx="66600" cy="2007000"/>
              <a:chOff x="6213960" y="1735920"/>
              <a:chExt cx="66600" cy="2007000"/>
            </a:xfrm>
          </p:grpSpPr>
          <p:sp>
            <p:nvSpPr>
              <p:cNvPr id="548" name="object 79"/>
              <p:cNvSpPr/>
              <p:nvPr/>
            </p:nvSpPr>
            <p:spPr>
              <a:xfrm>
                <a:off x="6247800" y="1767960"/>
                <a:ext cx="360" cy="1943280"/>
              </a:xfrm>
              <a:custGeom>
                <a:avLst/>
                <a:gdLst/>
                <a:ahLst/>
                <a:cxnLst/>
                <a:rect l="l" t="t" r="r" b="b"/>
                <a:pathLst>
                  <a:path h="1944370">
                    <a:moveTo>
                      <a:pt x="0" y="0"/>
                    </a:moveTo>
                    <a:lnTo>
                      <a:pt x="0" y="1943887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49" name="object 80"/>
              <p:cNvPicPr/>
              <p:nvPr/>
            </p:nvPicPr>
            <p:blipFill>
              <a:blip r:embed="rId28"/>
              <a:stretch/>
            </p:blipFill>
            <p:spPr>
              <a:xfrm>
                <a:off x="6213960" y="1735920"/>
                <a:ext cx="66600" cy="66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50" name="object 81"/>
              <p:cNvPicPr/>
              <p:nvPr/>
            </p:nvPicPr>
            <p:blipFill>
              <a:blip r:embed="rId29"/>
              <a:stretch/>
            </p:blipFill>
            <p:spPr>
              <a:xfrm>
                <a:off x="6213960" y="3676320"/>
                <a:ext cx="66600" cy="666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51" name="object 82"/>
            <p:cNvGrpSpPr/>
            <p:nvPr/>
          </p:nvGrpSpPr>
          <p:grpSpPr>
            <a:xfrm>
              <a:off x="5915160" y="4947120"/>
              <a:ext cx="664560" cy="1266120"/>
              <a:chOff x="5915160" y="4947120"/>
              <a:chExt cx="664560" cy="1266120"/>
            </a:xfrm>
          </p:grpSpPr>
          <p:pic>
            <p:nvPicPr>
              <p:cNvPr id="552" name="object 83"/>
              <p:cNvPicPr/>
              <p:nvPr/>
            </p:nvPicPr>
            <p:blipFill>
              <a:blip r:embed="rId30"/>
              <a:stretch/>
            </p:blipFill>
            <p:spPr>
              <a:xfrm>
                <a:off x="5915160" y="5493240"/>
                <a:ext cx="664560" cy="720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53" name="object 84"/>
              <p:cNvSpPr/>
              <p:nvPr/>
            </p:nvSpPr>
            <p:spPr>
              <a:xfrm>
                <a:off x="6247800" y="4979520"/>
                <a:ext cx="360" cy="462600"/>
              </a:xfrm>
              <a:custGeom>
                <a:avLst/>
                <a:gdLst/>
                <a:ahLst/>
                <a:cxnLst/>
                <a:rect l="l" t="t" r="r" b="b"/>
                <a:pathLst>
                  <a:path h="463550">
                    <a:moveTo>
                      <a:pt x="0" y="0"/>
                    </a:moveTo>
                    <a:lnTo>
                      <a:pt x="0" y="463042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54" name="object 85"/>
              <p:cNvPicPr/>
              <p:nvPr/>
            </p:nvPicPr>
            <p:blipFill>
              <a:blip r:embed="rId29"/>
              <a:stretch/>
            </p:blipFill>
            <p:spPr>
              <a:xfrm>
                <a:off x="6213960" y="4947120"/>
                <a:ext cx="66600" cy="66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55" name="object 86"/>
              <p:cNvPicPr/>
              <p:nvPr/>
            </p:nvPicPr>
            <p:blipFill>
              <a:blip r:embed="rId31"/>
              <a:stretch/>
            </p:blipFill>
            <p:spPr>
              <a:xfrm>
                <a:off x="6213960" y="5406840"/>
                <a:ext cx="66600" cy="666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56" name="object 87"/>
            <p:cNvGrpSpPr/>
            <p:nvPr/>
          </p:nvGrpSpPr>
          <p:grpSpPr>
            <a:xfrm>
              <a:off x="826560" y="3009240"/>
              <a:ext cx="5905440" cy="3090240"/>
              <a:chOff x="826560" y="3009240"/>
              <a:chExt cx="5905440" cy="3090240"/>
            </a:xfrm>
          </p:grpSpPr>
          <p:pic>
            <p:nvPicPr>
              <p:cNvPr id="557" name="object 88"/>
              <p:cNvPicPr/>
              <p:nvPr/>
            </p:nvPicPr>
            <p:blipFill>
              <a:blip r:embed="rId32"/>
              <a:stretch/>
            </p:blipFill>
            <p:spPr>
              <a:xfrm>
                <a:off x="1062360" y="3009240"/>
                <a:ext cx="1053360" cy="11196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58" name="object 89"/>
              <p:cNvSpPr/>
              <p:nvPr/>
            </p:nvSpPr>
            <p:spPr>
              <a:xfrm>
                <a:off x="860040" y="4002120"/>
                <a:ext cx="2963880" cy="1707120"/>
              </a:xfrm>
              <a:custGeom>
                <a:avLst/>
                <a:gdLst/>
                <a:ahLst/>
                <a:cxnLst/>
                <a:rect l="l" t="t" r="r" b="b"/>
                <a:pathLst>
                  <a:path w="2964815" h="1708150">
                    <a:moveTo>
                      <a:pt x="0" y="0"/>
                    </a:moveTo>
                    <a:lnTo>
                      <a:pt x="2964408" y="1707730"/>
                    </a:lnTo>
                    <a:moveTo>
                      <a:pt x="423583" y="609282"/>
                    </a:moveTo>
                    <a:lnTo>
                      <a:pt x="577303" y="524510"/>
                    </a:lnTo>
                    <a:lnTo>
                      <a:pt x="1995805" y="1343469"/>
                    </a:lnTo>
                    <a:lnTo>
                      <a:pt x="1855762" y="1428369"/>
                    </a:lnTo>
                    <a:moveTo>
                      <a:pt x="796328" y="464121"/>
                    </a:moveTo>
                    <a:lnTo>
                      <a:pt x="1140790" y="265252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59" name="object 90"/>
              <p:cNvPicPr/>
              <p:nvPr/>
            </p:nvPicPr>
            <p:blipFill>
              <a:blip r:embed="rId33"/>
              <a:stretch/>
            </p:blipFill>
            <p:spPr>
              <a:xfrm>
                <a:off x="1622520" y="4432680"/>
                <a:ext cx="66240" cy="66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60" name="object 91"/>
              <p:cNvSpPr/>
              <p:nvPr/>
            </p:nvSpPr>
            <p:spPr>
              <a:xfrm>
                <a:off x="3143520" y="5125320"/>
                <a:ext cx="343800" cy="198360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99389">
                    <a:moveTo>
                      <a:pt x="0" y="198881"/>
                    </a:moveTo>
                    <a:lnTo>
                      <a:pt x="344474" y="0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61" name="object 92"/>
              <p:cNvPicPr/>
              <p:nvPr/>
            </p:nvPicPr>
            <p:blipFill>
              <a:blip r:embed="rId34"/>
              <a:stretch/>
            </p:blipFill>
            <p:spPr>
              <a:xfrm>
                <a:off x="3110040" y="5290920"/>
                <a:ext cx="66240" cy="66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62" name="object 93"/>
              <p:cNvSpPr/>
              <p:nvPr/>
            </p:nvSpPr>
            <p:spPr>
              <a:xfrm>
                <a:off x="3824280" y="4602960"/>
                <a:ext cx="1910160" cy="1106280"/>
              </a:xfrm>
              <a:custGeom>
                <a:avLst/>
                <a:gdLst/>
                <a:ahLst/>
                <a:cxnLst/>
                <a:rect l="l" t="t" r="r" b="b"/>
                <a:pathLst>
                  <a:path w="1911350" h="1107439">
                    <a:moveTo>
                      <a:pt x="0" y="1107109"/>
                    </a:moveTo>
                    <a:lnTo>
                      <a:pt x="1911261" y="0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63" name="object 94"/>
              <p:cNvPicPr/>
              <p:nvPr/>
            </p:nvPicPr>
            <p:blipFill>
              <a:blip r:embed="rId35"/>
              <a:stretch/>
            </p:blipFill>
            <p:spPr>
              <a:xfrm>
                <a:off x="5702040" y="4569480"/>
                <a:ext cx="66240" cy="66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64" name="object 95"/>
              <p:cNvSpPr/>
              <p:nvPr/>
            </p:nvSpPr>
            <p:spPr>
              <a:xfrm>
                <a:off x="1253520" y="4030200"/>
                <a:ext cx="343800" cy="198360"/>
              </a:xfrm>
              <a:custGeom>
                <a:avLst/>
                <a:gdLst/>
                <a:ahLst/>
                <a:cxnLst/>
                <a:rect l="l" t="t" r="r" b="b"/>
                <a:pathLst>
                  <a:path w="344805" h="199389">
                    <a:moveTo>
                      <a:pt x="0" y="198881"/>
                    </a:moveTo>
                    <a:lnTo>
                      <a:pt x="344474" y="0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65" name="object 96"/>
              <p:cNvPicPr/>
              <p:nvPr/>
            </p:nvPicPr>
            <p:blipFill>
              <a:blip r:embed="rId36"/>
              <a:stretch/>
            </p:blipFill>
            <p:spPr>
              <a:xfrm>
                <a:off x="1220040" y="4195440"/>
                <a:ext cx="66240" cy="66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66" name="object 97"/>
              <p:cNvSpPr/>
              <p:nvPr/>
            </p:nvSpPr>
            <p:spPr>
              <a:xfrm>
                <a:off x="860400" y="3804480"/>
                <a:ext cx="343800" cy="198360"/>
              </a:xfrm>
              <a:custGeom>
                <a:avLst/>
                <a:gdLst/>
                <a:ahLst/>
                <a:cxnLst/>
                <a:rect l="l" t="t" r="r" b="b"/>
                <a:pathLst>
                  <a:path w="344805" h="199389">
                    <a:moveTo>
                      <a:pt x="0" y="198881"/>
                    </a:moveTo>
                    <a:lnTo>
                      <a:pt x="344474" y="0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67" name="object 98"/>
              <p:cNvPicPr/>
              <p:nvPr/>
            </p:nvPicPr>
            <p:blipFill>
              <a:blip r:embed="rId37"/>
              <a:stretch/>
            </p:blipFill>
            <p:spPr>
              <a:xfrm>
                <a:off x="826560" y="3969720"/>
                <a:ext cx="66240" cy="66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68" name="object 99"/>
              <p:cNvSpPr/>
              <p:nvPr/>
            </p:nvSpPr>
            <p:spPr>
              <a:xfrm>
                <a:off x="1821960" y="384048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5" h="390525">
                    <a:moveTo>
                      <a:pt x="337248" y="0"/>
                    </a:moveTo>
                    <a:lnTo>
                      <a:pt x="14839" y="174326"/>
                    </a:lnTo>
                    <a:lnTo>
                      <a:pt x="0" y="195046"/>
                    </a:lnTo>
                    <a:lnTo>
                      <a:pt x="3709" y="206073"/>
                    </a:lnTo>
                    <a:lnTo>
                      <a:pt x="14839" y="215766"/>
                    </a:lnTo>
                    <a:lnTo>
                      <a:pt x="301428" y="381514"/>
                    </a:lnTo>
                    <a:lnTo>
                      <a:pt x="318186" y="387950"/>
                    </a:lnTo>
                    <a:lnTo>
                      <a:pt x="337248" y="390096"/>
                    </a:lnTo>
                    <a:lnTo>
                      <a:pt x="356310" y="387950"/>
                    </a:lnTo>
                    <a:lnTo>
                      <a:pt x="373068" y="381514"/>
                    </a:lnTo>
                    <a:lnTo>
                      <a:pt x="659657" y="215766"/>
                    </a:lnTo>
                    <a:lnTo>
                      <a:pt x="670787" y="206073"/>
                    </a:lnTo>
                    <a:lnTo>
                      <a:pt x="674496" y="195046"/>
                    </a:lnTo>
                    <a:lnTo>
                      <a:pt x="670787" y="184019"/>
                    </a:lnTo>
                    <a:lnTo>
                      <a:pt x="659657" y="174326"/>
                    </a:lnTo>
                    <a:lnTo>
                      <a:pt x="373068" y="8591"/>
                    </a:lnTo>
                    <a:lnTo>
                      <a:pt x="356310" y="214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2F7A2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" name="object 100"/>
              <p:cNvSpPr/>
              <p:nvPr/>
            </p:nvSpPr>
            <p:spPr>
              <a:xfrm>
                <a:off x="1821960" y="403560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19" h="321945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56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10"/>
                    </a:lnTo>
                    <a:lnTo>
                      <a:pt x="318182" y="192901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A44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" name="object 101"/>
              <p:cNvSpPr/>
              <p:nvPr/>
            </p:nvSpPr>
            <p:spPr>
              <a:xfrm>
                <a:off x="2159280" y="403560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19" h="321945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14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3B9A3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71" name="object 102"/>
              <p:cNvPicPr/>
              <p:nvPr/>
            </p:nvPicPr>
            <p:blipFill>
              <a:blip r:embed="rId38"/>
              <a:stretch/>
            </p:blipFill>
            <p:spPr>
              <a:xfrm>
                <a:off x="2347920" y="410976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72" name="object 103"/>
              <p:cNvPicPr/>
              <p:nvPr/>
            </p:nvPicPr>
            <p:blipFill>
              <a:blip r:embed="rId39"/>
              <a:stretch/>
            </p:blipFill>
            <p:spPr>
              <a:xfrm>
                <a:off x="1853280" y="412272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73" name="object 104"/>
              <p:cNvSpPr/>
              <p:nvPr/>
            </p:nvSpPr>
            <p:spPr>
              <a:xfrm>
                <a:off x="1821960" y="364896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5" h="390525">
                    <a:moveTo>
                      <a:pt x="337248" y="0"/>
                    </a:moveTo>
                    <a:lnTo>
                      <a:pt x="14839" y="174329"/>
                    </a:lnTo>
                    <a:lnTo>
                      <a:pt x="0" y="195049"/>
                    </a:lnTo>
                    <a:lnTo>
                      <a:pt x="3709" y="206076"/>
                    </a:lnTo>
                    <a:lnTo>
                      <a:pt x="14839" y="215769"/>
                    </a:lnTo>
                    <a:lnTo>
                      <a:pt x="301428" y="381517"/>
                    </a:lnTo>
                    <a:lnTo>
                      <a:pt x="318186" y="387954"/>
                    </a:lnTo>
                    <a:lnTo>
                      <a:pt x="337248" y="390099"/>
                    </a:lnTo>
                    <a:lnTo>
                      <a:pt x="356310" y="387954"/>
                    </a:lnTo>
                    <a:lnTo>
                      <a:pt x="373068" y="381517"/>
                    </a:lnTo>
                    <a:lnTo>
                      <a:pt x="659657" y="215769"/>
                    </a:lnTo>
                    <a:lnTo>
                      <a:pt x="670787" y="206076"/>
                    </a:lnTo>
                    <a:lnTo>
                      <a:pt x="674496" y="195049"/>
                    </a:lnTo>
                    <a:lnTo>
                      <a:pt x="670787" y="184023"/>
                    </a:lnTo>
                    <a:lnTo>
                      <a:pt x="659657" y="174329"/>
                    </a:lnTo>
                    <a:lnTo>
                      <a:pt x="373068" y="8582"/>
                    </a:lnTo>
                    <a:lnTo>
                      <a:pt x="356310" y="2145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2F7A2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" name="object 105"/>
              <p:cNvSpPr/>
              <p:nvPr/>
            </p:nvSpPr>
            <p:spPr>
              <a:xfrm>
                <a:off x="1821960" y="384372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19" h="321945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49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08"/>
                    </a:lnTo>
                    <a:lnTo>
                      <a:pt x="318182" y="192897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A44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object 106"/>
              <p:cNvSpPr/>
              <p:nvPr/>
            </p:nvSpPr>
            <p:spPr>
              <a:xfrm>
                <a:off x="2159280" y="384372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19" h="321945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14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3B9A3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76" name="object 107"/>
              <p:cNvPicPr/>
              <p:nvPr/>
            </p:nvPicPr>
            <p:blipFill>
              <a:blip r:embed="rId40"/>
              <a:stretch/>
            </p:blipFill>
            <p:spPr>
              <a:xfrm>
                <a:off x="2347920" y="391788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77" name="object 108"/>
              <p:cNvPicPr/>
              <p:nvPr/>
            </p:nvPicPr>
            <p:blipFill>
              <a:blip r:embed="rId41"/>
              <a:stretch/>
            </p:blipFill>
            <p:spPr>
              <a:xfrm>
                <a:off x="1853280" y="393084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78" name="object 109"/>
              <p:cNvSpPr/>
              <p:nvPr/>
            </p:nvSpPr>
            <p:spPr>
              <a:xfrm>
                <a:off x="1821960" y="345708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5" h="390525">
                    <a:moveTo>
                      <a:pt x="337248" y="0"/>
                    </a:moveTo>
                    <a:lnTo>
                      <a:pt x="14839" y="174329"/>
                    </a:lnTo>
                    <a:lnTo>
                      <a:pt x="0" y="195049"/>
                    </a:lnTo>
                    <a:lnTo>
                      <a:pt x="3709" y="206076"/>
                    </a:lnTo>
                    <a:lnTo>
                      <a:pt x="14839" y="215769"/>
                    </a:lnTo>
                    <a:lnTo>
                      <a:pt x="301428" y="381517"/>
                    </a:lnTo>
                    <a:lnTo>
                      <a:pt x="318186" y="387954"/>
                    </a:lnTo>
                    <a:lnTo>
                      <a:pt x="337248" y="390099"/>
                    </a:lnTo>
                    <a:lnTo>
                      <a:pt x="356310" y="387954"/>
                    </a:lnTo>
                    <a:lnTo>
                      <a:pt x="373068" y="381517"/>
                    </a:lnTo>
                    <a:lnTo>
                      <a:pt x="659657" y="215769"/>
                    </a:lnTo>
                    <a:lnTo>
                      <a:pt x="670787" y="206076"/>
                    </a:lnTo>
                    <a:lnTo>
                      <a:pt x="674496" y="195049"/>
                    </a:lnTo>
                    <a:lnTo>
                      <a:pt x="670787" y="184022"/>
                    </a:lnTo>
                    <a:lnTo>
                      <a:pt x="659657" y="174329"/>
                    </a:lnTo>
                    <a:lnTo>
                      <a:pt x="373068" y="8582"/>
                    </a:lnTo>
                    <a:lnTo>
                      <a:pt x="356310" y="2145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62AE6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object 110"/>
              <p:cNvSpPr/>
              <p:nvPr/>
            </p:nvSpPr>
            <p:spPr>
              <a:xfrm>
                <a:off x="1821960" y="365220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19" h="321945">
                    <a:moveTo>
                      <a:pt x="0" y="0"/>
                    </a:moveTo>
                    <a:lnTo>
                      <a:pt x="0" y="126644"/>
                    </a:lnTo>
                    <a:lnTo>
                      <a:pt x="928" y="132243"/>
                    </a:lnTo>
                    <a:lnTo>
                      <a:pt x="301421" y="313105"/>
                    </a:lnTo>
                    <a:lnTo>
                      <a:pt x="337248" y="321691"/>
                    </a:lnTo>
                    <a:lnTo>
                      <a:pt x="337248" y="195046"/>
                    </a:lnTo>
                    <a:lnTo>
                      <a:pt x="327571" y="194508"/>
                    </a:lnTo>
                    <a:lnTo>
                      <a:pt x="318182" y="192897"/>
                    </a:lnTo>
                    <a:lnTo>
                      <a:pt x="14846" y="20713"/>
                    </a:lnTo>
                    <a:lnTo>
                      <a:pt x="928" y="55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A44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" name="object 111"/>
              <p:cNvSpPr/>
              <p:nvPr/>
            </p:nvSpPr>
            <p:spPr>
              <a:xfrm>
                <a:off x="2159280" y="365220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19" h="321945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59"/>
                    </a:lnTo>
                    <a:lnTo>
                      <a:pt x="0" y="321703"/>
                    </a:lnTo>
                    <a:lnTo>
                      <a:pt x="322414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3B9A3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81" name="object 112"/>
              <p:cNvPicPr/>
              <p:nvPr/>
            </p:nvPicPr>
            <p:blipFill>
              <a:blip r:embed="rId38"/>
              <a:stretch/>
            </p:blipFill>
            <p:spPr>
              <a:xfrm>
                <a:off x="2347920" y="372528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82" name="object 113"/>
              <p:cNvPicPr/>
              <p:nvPr/>
            </p:nvPicPr>
            <p:blipFill>
              <a:blip r:embed="rId42"/>
              <a:stretch/>
            </p:blipFill>
            <p:spPr>
              <a:xfrm>
                <a:off x="1853280" y="373824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83" name="object 114"/>
              <p:cNvSpPr/>
              <p:nvPr/>
            </p:nvSpPr>
            <p:spPr>
              <a:xfrm>
                <a:off x="2017080" y="3562560"/>
                <a:ext cx="283320" cy="159120"/>
              </a:xfrm>
              <a:custGeom>
                <a:avLst/>
                <a:gdLst/>
                <a:ahLst/>
                <a:cxnLst/>
                <a:rect l="l" t="t" r="r" b="b"/>
                <a:pathLst>
                  <a:path w="284480" h="160020">
                    <a:moveTo>
                      <a:pt x="31100" y="46062"/>
                    </a:moveTo>
                    <a:lnTo>
                      <a:pt x="7313" y="59436"/>
                    </a:lnTo>
                    <a:lnTo>
                      <a:pt x="1798" y="64322"/>
                    </a:lnTo>
                    <a:lnTo>
                      <a:pt x="0" y="70696"/>
                    </a:lnTo>
                    <a:lnTo>
                      <a:pt x="1918" y="78558"/>
                    </a:lnTo>
                    <a:lnTo>
                      <a:pt x="27509" y="107970"/>
                    </a:lnTo>
                    <a:lnTo>
                      <a:pt x="74700" y="136697"/>
                    </a:lnTo>
                    <a:lnTo>
                      <a:pt x="127900" y="155575"/>
                    </a:lnTo>
                    <a:lnTo>
                      <a:pt x="158521" y="159815"/>
                    </a:lnTo>
                    <a:lnTo>
                      <a:pt x="169864" y="158802"/>
                    </a:lnTo>
                    <a:lnTo>
                      <a:pt x="178560" y="155702"/>
                    </a:lnTo>
                    <a:lnTo>
                      <a:pt x="194636" y="146672"/>
                    </a:lnTo>
                    <a:lnTo>
                      <a:pt x="184600" y="146672"/>
                    </a:lnTo>
                    <a:lnTo>
                      <a:pt x="177138" y="146481"/>
                    </a:lnTo>
                    <a:lnTo>
                      <a:pt x="135261" y="137631"/>
                    </a:lnTo>
                    <a:lnTo>
                      <a:pt x="94156" y="121064"/>
                    </a:lnTo>
                    <a:lnTo>
                      <a:pt x="56446" y="98127"/>
                    </a:lnTo>
                    <a:lnTo>
                      <a:pt x="25385" y="65989"/>
                    </a:lnTo>
                    <a:lnTo>
                      <a:pt x="22528" y="54216"/>
                    </a:lnTo>
                    <a:lnTo>
                      <a:pt x="24915" y="49542"/>
                    </a:lnTo>
                    <a:lnTo>
                      <a:pt x="31100" y="46062"/>
                    </a:lnTo>
                    <a:close/>
                    <a:moveTo>
                      <a:pt x="202347" y="142341"/>
                    </a:moveTo>
                    <a:lnTo>
                      <a:pt x="197206" y="144601"/>
                    </a:lnTo>
                    <a:lnTo>
                      <a:pt x="191290" y="146045"/>
                    </a:lnTo>
                    <a:lnTo>
                      <a:pt x="184600" y="146672"/>
                    </a:lnTo>
                    <a:lnTo>
                      <a:pt x="194636" y="146672"/>
                    </a:lnTo>
                    <a:lnTo>
                      <a:pt x="202347" y="142341"/>
                    </a:lnTo>
                    <a:close/>
                    <a:moveTo>
                      <a:pt x="78662" y="19316"/>
                    </a:moveTo>
                    <a:lnTo>
                      <a:pt x="54875" y="32689"/>
                    </a:lnTo>
                    <a:lnTo>
                      <a:pt x="49362" y="37578"/>
                    </a:lnTo>
                    <a:lnTo>
                      <a:pt x="47566" y="43956"/>
                    </a:lnTo>
                    <a:lnTo>
                      <a:pt x="49485" y="51822"/>
                    </a:lnTo>
                    <a:lnTo>
                      <a:pt x="75041" y="81199"/>
                    </a:lnTo>
                    <a:lnTo>
                      <a:pt x="122262" y="109951"/>
                    </a:lnTo>
                    <a:lnTo>
                      <a:pt x="175474" y="128828"/>
                    </a:lnTo>
                    <a:lnTo>
                      <a:pt x="206095" y="133080"/>
                    </a:lnTo>
                    <a:lnTo>
                      <a:pt x="217438" y="132068"/>
                    </a:lnTo>
                    <a:lnTo>
                      <a:pt x="226134" y="128968"/>
                    </a:lnTo>
                    <a:lnTo>
                      <a:pt x="242218" y="119926"/>
                    </a:lnTo>
                    <a:lnTo>
                      <a:pt x="232162" y="119926"/>
                    </a:lnTo>
                    <a:lnTo>
                      <a:pt x="224699" y="119735"/>
                    </a:lnTo>
                    <a:lnTo>
                      <a:pt x="182828" y="110879"/>
                    </a:lnTo>
                    <a:lnTo>
                      <a:pt x="141728" y="94318"/>
                    </a:lnTo>
                    <a:lnTo>
                      <a:pt x="104113" y="71475"/>
                    </a:lnTo>
                    <a:lnTo>
                      <a:pt x="72959" y="39243"/>
                    </a:lnTo>
                    <a:lnTo>
                      <a:pt x="70102" y="27470"/>
                    </a:lnTo>
                    <a:lnTo>
                      <a:pt x="72477" y="22796"/>
                    </a:lnTo>
                    <a:lnTo>
                      <a:pt x="78662" y="19316"/>
                    </a:lnTo>
                    <a:close/>
                    <a:moveTo>
                      <a:pt x="249921" y="115595"/>
                    </a:moveTo>
                    <a:lnTo>
                      <a:pt x="244773" y="117855"/>
                    </a:lnTo>
                    <a:lnTo>
                      <a:pt x="238853" y="119299"/>
                    </a:lnTo>
                    <a:lnTo>
                      <a:pt x="232162" y="119926"/>
                    </a:lnTo>
                    <a:lnTo>
                      <a:pt x="242218" y="119926"/>
                    </a:lnTo>
                    <a:lnTo>
                      <a:pt x="249921" y="115595"/>
                    </a:lnTo>
                    <a:close/>
                    <a:moveTo>
                      <a:pt x="124866" y="0"/>
                    </a:moveTo>
                    <a:lnTo>
                      <a:pt x="113582" y="1352"/>
                    </a:lnTo>
                    <a:lnTo>
                      <a:pt x="104824" y="4610"/>
                    </a:lnTo>
                    <a:lnTo>
                      <a:pt x="99125" y="9477"/>
                    </a:lnTo>
                    <a:lnTo>
                      <a:pt x="96772" y="15790"/>
                    </a:lnTo>
                    <a:lnTo>
                      <a:pt x="97762" y="23549"/>
                    </a:lnTo>
                    <a:lnTo>
                      <a:pt x="134894" y="63483"/>
                    </a:lnTo>
                    <a:lnTo>
                      <a:pt x="171357" y="83983"/>
                    </a:lnTo>
                    <a:lnTo>
                      <a:pt x="208162" y="98127"/>
                    </a:lnTo>
                    <a:lnTo>
                      <a:pt x="256193" y="105419"/>
                    </a:lnTo>
                    <a:lnTo>
                      <a:pt x="267425" y="104097"/>
                    </a:lnTo>
                    <a:lnTo>
                      <a:pt x="276083" y="100888"/>
                    </a:lnTo>
                    <a:lnTo>
                      <a:pt x="281877" y="95966"/>
                    </a:lnTo>
                    <a:lnTo>
                      <a:pt x="284283" y="89622"/>
                    </a:lnTo>
                    <a:lnTo>
                      <a:pt x="283300" y="81856"/>
                    </a:lnTo>
                    <a:lnTo>
                      <a:pt x="246020" y="42010"/>
                    </a:lnTo>
                    <a:lnTo>
                      <a:pt x="209557" y="21512"/>
                    </a:lnTo>
                    <a:lnTo>
                      <a:pt x="172809" y="7339"/>
                    </a:lnTo>
                    <a:lnTo>
                      <a:pt x="124866" y="0"/>
                    </a:lnTo>
                    <a:close/>
                  </a:path>
                </a:pathLst>
              </a:custGeom>
              <a:solidFill>
                <a:srgbClr val="2F7A2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84" name="object 115"/>
              <p:cNvPicPr/>
              <p:nvPr/>
            </p:nvPicPr>
            <p:blipFill>
              <a:blip r:embed="rId43"/>
              <a:stretch/>
            </p:blipFill>
            <p:spPr>
              <a:xfrm>
                <a:off x="990000" y="4402440"/>
                <a:ext cx="676440" cy="898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85" name="object 116"/>
              <p:cNvPicPr/>
              <p:nvPr/>
            </p:nvPicPr>
            <p:blipFill>
              <a:blip r:embed="rId44"/>
              <a:stretch/>
            </p:blipFill>
            <p:spPr>
              <a:xfrm>
                <a:off x="1683720" y="4799520"/>
                <a:ext cx="720000" cy="898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86" name="object 117"/>
              <p:cNvPicPr/>
              <p:nvPr/>
            </p:nvPicPr>
            <p:blipFill>
              <a:blip r:embed="rId45"/>
              <a:stretch/>
            </p:blipFill>
            <p:spPr>
              <a:xfrm>
                <a:off x="2377440" y="5200560"/>
                <a:ext cx="676440" cy="898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87" name="object 118"/>
              <p:cNvSpPr/>
              <p:nvPr/>
            </p:nvSpPr>
            <p:spPr>
              <a:xfrm>
                <a:off x="5760720" y="3882240"/>
                <a:ext cx="971280" cy="970560"/>
              </a:xfrm>
              <a:custGeom>
                <a:avLst/>
                <a:gdLst/>
                <a:ahLst/>
                <a:cxnLst/>
                <a:rect l="l" t="t" r="r" b="b"/>
                <a:pathLst>
                  <a:path w="972184" h="971550">
                    <a:moveTo>
                      <a:pt x="687806" y="302348"/>
                    </a:moveTo>
                    <a:lnTo>
                      <a:pt x="686892" y="298500"/>
                    </a:lnTo>
                    <a:lnTo>
                      <a:pt x="683679" y="297662"/>
                    </a:lnTo>
                    <a:lnTo>
                      <a:pt x="681812" y="299427"/>
                    </a:lnTo>
                    <a:lnTo>
                      <a:pt x="679780" y="302133"/>
                    </a:lnTo>
                    <a:lnTo>
                      <a:pt x="679716" y="303796"/>
                    </a:lnTo>
                    <a:lnTo>
                      <a:pt x="680669" y="305092"/>
                    </a:lnTo>
                    <a:lnTo>
                      <a:pt x="682282" y="305447"/>
                    </a:lnTo>
                    <a:lnTo>
                      <a:pt x="684733" y="304507"/>
                    </a:lnTo>
                    <a:lnTo>
                      <a:pt x="686168" y="303352"/>
                    </a:lnTo>
                    <a:lnTo>
                      <a:pt x="687806" y="302348"/>
                    </a:lnTo>
                    <a:close/>
                    <a:moveTo>
                      <a:pt x="692391" y="283603"/>
                    </a:moveTo>
                    <a:lnTo>
                      <a:pt x="691502" y="283146"/>
                    </a:lnTo>
                    <a:lnTo>
                      <a:pt x="688911" y="283349"/>
                    </a:lnTo>
                    <a:lnTo>
                      <a:pt x="690181" y="284556"/>
                    </a:lnTo>
                    <a:lnTo>
                      <a:pt x="692099" y="286397"/>
                    </a:lnTo>
                    <a:lnTo>
                      <a:pt x="692391" y="283603"/>
                    </a:lnTo>
                    <a:close/>
                    <a:moveTo>
                      <a:pt x="972134" y="469900"/>
                    </a:moveTo>
                    <a:lnTo>
                      <a:pt x="967422" y="419100"/>
                    </a:lnTo>
                    <a:lnTo>
                      <a:pt x="966597" y="414020"/>
                    </a:lnTo>
                    <a:lnTo>
                      <a:pt x="964907" y="405130"/>
                    </a:lnTo>
                    <a:lnTo>
                      <a:pt x="963714" y="400050"/>
                    </a:lnTo>
                    <a:lnTo>
                      <a:pt x="961720" y="389890"/>
                    </a:lnTo>
                    <a:lnTo>
                      <a:pt x="960869" y="384810"/>
                    </a:lnTo>
                    <a:lnTo>
                      <a:pt x="958303" y="373380"/>
                    </a:lnTo>
                    <a:lnTo>
                      <a:pt x="956703" y="367030"/>
                    </a:lnTo>
                    <a:lnTo>
                      <a:pt x="953084" y="354330"/>
                    </a:lnTo>
                    <a:lnTo>
                      <a:pt x="951242" y="345440"/>
                    </a:lnTo>
                    <a:lnTo>
                      <a:pt x="948728" y="337820"/>
                    </a:lnTo>
                    <a:lnTo>
                      <a:pt x="946404" y="331470"/>
                    </a:lnTo>
                    <a:lnTo>
                      <a:pt x="943940" y="323850"/>
                    </a:lnTo>
                    <a:lnTo>
                      <a:pt x="941387" y="317500"/>
                    </a:lnTo>
                    <a:lnTo>
                      <a:pt x="936066" y="303530"/>
                    </a:lnTo>
                    <a:lnTo>
                      <a:pt x="933132" y="297180"/>
                    </a:lnTo>
                    <a:lnTo>
                      <a:pt x="930021" y="289560"/>
                    </a:lnTo>
                    <a:lnTo>
                      <a:pt x="927239" y="283210"/>
                    </a:lnTo>
                    <a:lnTo>
                      <a:pt x="924407" y="278130"/>
                    </a:lnTo>
                    <a:lnTo>
                      <a:pt x="921512" y="271780"/>
                    </a:lnTo>
                    <a:lnTo>
                      <a:pt x="915644" y="260350"/>
                    </a:lnTo>
                    <a:lnTo>
                      <a:pt x="912596" y="254000"/>
                    </a:lnTo>
                    <a:lnTo>
                      <a:pt x="905383" y="241300"/>
                    </a:lnTo>
                    <a:lnTo>
                      <a:pt x="884326" y="209550"/>
                    </a:lnTo>
                    <a:lnTo>
                      <a:pt x="879703" y="201930"/>
                    </a:lnTo>
                    <a:lnTo>
                      <a:pt x="874979" y="195237"/>
                    </a:lnTo>
                    <a:lnTo>
                      <a:pt x="874979" y="407670"/>
                    </a:lnTo>
                    <a:lnTo>
                      <a:pt x="874395" y="430530"/>
                    </a:lnTo>
                    <a:lnTo>
                      <a:pt x="874268" y="433070"/>
                    </a:lnTo>
                    <a:lnTo>
                      <a:pt x="872426" y="458470"/>
                    </a:lnTo>
                    <a:lnTo>
                      <a:pt x="870089" y="474980"/>
                    </a:lnTo>
                    <a:lnTo>
                      <a:pt x="863942" y="476250"/>
                    </a:lnTo>
                    <a:lnTo>
                      <a:pt x="860005" y="474980"/>
                    </a:lnTo>
                    <a:lnTo>
                      <a:pt x="857923" y="466090"/>
                    </a:lnTo>
                    <a:lnTo>
                      <a:pt x="857758" y="463550"/>
                    </a:lnTo>
                    <a:lnTo>
                      <a:pt x="857148" y="462280"/>
                    </a:lnTo>
                    <a:lnTo>
                      <a:pt x="838301" y="435610"/>
                    </a:lnTo>
                    <a:lnTo>
                      <a:pt x="835723" y="433070"/>
                    </a:lnTo>
                    <a:lnTo>
                      <a:pt x="835367" y="421640"/>
                    </a:lnTo>
                    <a:lnTo>
                      <a:pt x="832205" y="417830"/>
                    </a:lnTo>
                    <a:lnTo>
                      <a:pt x="823099" y="406400"/>
                    </a:lnTo>
                    <a:lnTo>
                      <a:pt x="819124" y="400050"/>
                    </a:lnTo>
                    <a:lnTo>
                      <a:pt x="814603" y="388620"/>
                    </a:lnTo>
                    <a:lnTo>
                      <a:pt x="813841" y="384810"/>
                    </a:lnTo>
                    <a:lnTo>
                      <a:pt x="812800" y="382270"/>
                    </a:lnTo>
                    <a:lnTo>
                      <a:pt x="812292" y="381000"/>
                    </a:lnTo>
                    <a:lnTo>
                      <a:pt x="811517" y="379730"/>
                    </a:lnTo>
                    <a:lnTo>
                      <a:pt x="810704" y="378460"/>
                    </a:lnTo>
                    <a:lnTo>
                      <a:pt x="805853" y="382270"/>
                    </a:lnTo>
                    <a:lnTo>
                      <a:pt x="804926" y="381000"/>
                    </a:lnTo>
                    <a:lnTo>
                      <a:pt x="804214" y="379730"/>
                    </a:lnTo>
                    <a:lnTo>
                      <a:pt x="802868" y="377190"/>
                    </a:lnTo>
                    <a:lnTo>
                      <a:pt x="802424" y="375920"/>
                    </a:lnTo>
                    <a:lnTo>
                      <a:pt x="799477" y="373380"/>
                    </a:lnTo>
                    <a:lnTo>
                      <a:pt x="796937" y="373380"/>
                    </a:lnTo>
                    <a:lnTo>
                      <a:pt x="795108" y="377190"/>
                    </a:lnTo>
                    <a:lnTo>
                      <a:pt x="794778" y="377190"/>
                    </a:lnTo>
                    <a:lnTo>
                      <a:pt x="794423" y="378460"/>
                    </a:lnTo>
                    <a:lnTo>
                      <a:pt x="794588" y="383540"/>
                    </a:lnTo>
                    <a:lnTo>
                      <a:pt x="798360" y="386080"/>
                    </a:lnTo>
                    <a:lnTo>
                      <a:pt x="803300" y="393700"/>
                    </a:lnTo>
                    <a:lnTo>
                      <a:pt x="806132" y="397510"/>
                    </a:lnTo>
                    <a:lnTo>
                      <a:pt x="807643" y="401320"/>
                    </a:lnTo>
                    <a:lnTo>
                      <a:pt x="810387" y="407670"/>
                    </a:lnTo>
                    <a:lnTo>
                      <a:pt x="813498" y="412750"/>
                    </a:lnTo>
                    <a:lnTo>
                      <a:pt x="816838" y="419100"/>
                    </a:lnTo>
                    <a:lnTo>
                      <a:pt x="820254" y="424180"/>
                    </a:lnTo>
                    <a:lnTo>
                      <a:pt x="824369" y="431800"/>
                    </a:lnTo>
                    <a:lnTo>
                      <a:pt x="827519" y="439420"/>
                    </a:lnTo>
                    <a:lnTo>
                      <a:pt x="830351" y="453390"/>
                    </a:lnTo>
                    <a:lnTo>
                      <a:pt x="833424" y="459740"/>
                    </a:lnTo>
                    <a:lnTo>
                      <a:pt x="837806" y="464820"/>
                    </a:lnTo>
                    <a:lnTo>
                      <a:pt x="843165" y="469900"/>
                    </a:lnTo>
                    <a:lnTo>
                      <a:pt x="851001" y="476250"/>
                    </a:lnTo>
                    <a:lnTo>
                      <a:pt x="853503" y="481330"/>
                    </a:lnTo>
                    <a:lnTo>
                      <a:pt x="855014" y="490220"/>
                    </a:lnTo>
                    <a:lnTo>
                      <a:pt x="857034" y="491490"/>
                    </a:lnTo>
                    <a:lnTo>
                      <a:pt x="867016" y="491490"/>
                    </a:lnTo>
                    <a:lnTo>
                      <a:pt x="867232" y="492760"/>
                    </a:lnTo>
                    <a:lnTo>
                      <a:pt x="867918" y="492760"/>
                    </a:lnTo>
                    <a:lnTo>
                      <a:pt x="867130" y="496570"/>
                    </a:lnTo>
                    <a:lnTo>
                      <a:pt x="866419" y="501650"/>
                    </a:lnTo>
                    <a:lnTo>
                      <a:pt x="862507" y="520700"/>
                    </a:lnTo>
                    <a:lnTo>
                      <a:pt x="860971" y="527050"/>
                    </a:lnTo>
                    <a:lnTo>
                      <a:pt x="859320" y="534670"/>
                    </a:lnTo>
                    <a:lnTo>
                      <a:pt x="857402" y="542290"/>
                    </a:lnTo>
                    <a:lnTo>
                      <a:pt x="852119" y="558800"/>
                    </a:lnTo>
                    <a:lnTo>
                      <a:pt x="851077" y="560070"/>
                    </a:lnTo>
                    <a:lnTo>
                      <a:pt x="846658" y="565150"/>
                    </a:lnTo>
                    <a:lnTo>
                      <a:pt x="843864" y="568960"/>
                    </a:lnTo>
                    <a:lnTo>
                      <a:pt x="841387" y="577850"/>
                    </a:lnTo>
                    <a:lnTo>
                      <a:pt x="841438" y="582930"/>
                    </a:lnTo>
                    <a:lnTo>
                      <a:pt x="840422" y="589280"/>
                    </a:lnTo>
                    <a:lnTo>
                      <a:pt x="840117" y="591820"/>
                    </a:lnTo>
                    <a:lnTo>
                      <a:pt x="839127" y="594360"/>
                    </a:lnTo>
                    <a:lnTo>
                      <a:pt x="834809" y="605790"/>
                    </a:lnTo>
                    <a:lnTo>
                      <a:pt x="815555" y="643890"/>
                    </a:lnTo>
                    <a:lnTo>
                      <a:pt x="794753" y="679450"/>
                    </a:lnTo>
                    <a:lnTo>
                      <a:pt x="787260" y="689610"/>
                    </a:lnTo>
                    <a:lnTo>
                      <a:pt x="783945" y="694690"/>
                    </a:lnTo>
                    <a:lnTo>
                      <a:pt x="776109" y="704850"/>
                    </a:lnTo>
                    <a:lnTo>
                      <a:pt x="771702" y="711200"/>
                    </a:lnTo>
                    <a:lnTo>
                      <a:pt x="767118" y="716280"/>
                    </a:lnTo>
                    <a:lnTo>
                      <a:pt x="761949" y="722630"/>
                    </a:lnTo>
                    <a:lnTo>
                      <a:pt x="751484" y="735330"/>
                    </a:lnTo>
                    <a:lnTo>
                      <a:pt x="743394" y="744220"/>
                    </a:lnTo>
                    <a:lnTo>
                      <a:pt x="740346" y="748030"/>
                    </a:lnTo>
                    <a:lnTo>
                      <a:pt x="737196" y="750570"/>
                    </a:lnTo>
                    <a:lnTo>
                      <a:pt x="735876" y="754380"/>
                    </a:lnTo>
                    <a:lnTo>
                      <a:pt x="731977" y="759460"/>
                    </a:lnTo>
                    <a:lnTo>
                      <a:pt x="727951" y="764540"/>
                    </a:lnTo>
                    <a:lnTo>
                      <a:pt x="726300" y="765810"/>
                    </a:lnTo>
                    <a:lnTo>
                      <a:pt x="722172" y="760730"/>
                    </a:lnTo>
                    <a:lnTo>
                      <a:pt x="720813" y="756920"/>
                    </a:lnTo>
                    <a:lnTo>
                      <a:pt x="719924" y="754380"/>
                    </a:lnTo>
                    <a:lnTo>
                      <a:pt x="721067" y="741680"/>
                    </a:lnTo>
                    <a:lnTo>
                      <a:pt x="720013" y="735330"/>
                    </a:lnTo>
                    <a:lnTo>
                      <a:pt x="714717" y="727710"/>
                    </a:lnTo>
                    <a:lnTo>
                      <a:pt x="712101" y="726440"/>
                    </a:lnTo>
                    <a:lnTo>
                      <a:pt x="708660" y="722630"/>
                    </a:lnTo>
                    <a:lnTo>
                      <a:pt x="707288" y="720090"/>
                    </a:lnTo>
                    <a:lnTo>
                      <a:pt x="705650" y="716280"/>
                    </a:lnTo>
                    <a:lnTo>
                      <a:pt x="705459" y="715010"/>
                    </a:lnTo>
                    <a:lnTo>
                      <a:pt x="705548" y="706120"/>
                    </a:lnTo>
                    <a:lnTo>
                      <a:pt x="696988" y="690880"/>
                    </a:lnTo>
                    <a:lnTo>
                      <a:pt x="695680" y="684530"/>
                    </a:lnTo>
                    <a:lnTo>
                      <a:pt x="694410" y="671830"/>
                    </a:lnTo>
                    <a:lnTo>
                      <a:pt x="693648" y="665480"/>
                    </a:lnTo>
                    <a:lnTo>
                      <a:pt x="691591" y="647700"/>
                    </a:lnTo>
                    <a:lnTo>
                      <a:pt x="690168" y="637540"/>
                    </a:lnTo>
                    <a:lnTo>
                      <a:pt x="692543" y="632460"/>
                    </a:lnTo>
                    <a:lnTo>
                      <a:pt x="694080" y="627380"/>
                    </a:lnTo>
                    <a:lnTo>
                      <a:pt x="695794" y="621030"/>
                    </a:lnTo>
                    <a:lnTo>
                      <a:pt x="696099" y="613410"/>
                    </a:lnTo>
                    <a:lnTo>
                      <a:pt x="694893" y="607060"/>
                    </a:lnTo>
                    <a:lnTo>
                      <a:pt x="692099" y="599440"/>
                    </a:lnTo>
                    <a:lnTo>
                      <a:pt x="690994" y="598170"/>
                    </a:lnTo>
                    <a:lnTo>
                      <a:pt x="690003" y="595630"/>
                    </a:lnTo>
                    <a:lnTo>
                      <a:pt x="690270" y="588010"/>
                    </a:lnTo>
                    <a:lnTo>
                      <a:pt x="689432" y="586740"/>
                    </a:lnTo>
                    <a:lnTo>
                      <a:pt x="687781" y="584200"/>
                    </a:lnTo>
                    <a:lnTo>
                      <a:pt x="680720" y="577850"/>
                    </a:lnTo>
                    <a:lnTo>
                      <a:pt x="679081" y="574040"/>
                    </a:lnTo>
                    <a:lnTo>
                      <a:pt x="677684" y="567690"/>
                    </a:lnTo>
                    <a:lnTo>
                      <a:pt x="676579" y="562610"/>
                    </a:lnTo>
                    <a:lnTo>
                      <a:pt x="674547" y="556260"/>
                    </a:lnTo>
                    <a:lnTo>
                      <a:pt x="674738" y="554990"/>
                    </a:lnTo>
                    <a:lnTo>
                      <a:pt x="675703" y="548640"/>
                    </a:lnTo>
                    <a:lnTo>
                      <a:pt x="675779" y="547370"/>
                    </a:lnTo>
                    <a:lnTo>
                      <a:pt x="676186" y="546100"/>
                    </a:lnTo>
                    <a:lnTo>
                      <a:pt x="677189" y="538480"/>
                    </a:lnTo>
                    <a:lnTo>
                      <a:pt x="674992" y="532130"/>
                    </a:lnTo>
                    <a:lnTo>
                      <a:pt x="669937" y="527050"/>
                    </a:lnTo>
                    <a:lnTo>
                      <a:pt x="666140" y="525780"/>
                    </a:lnTo>
                    <a:lnTo>
                      <a:pt x="662343" y="524510"/>
                    </a:lnTo>
                    <a:lnTo>
                      <a:pt x="653084" y="524510"/>
                    </a:lnTo>
                    <a:lnTo>
                      <a:pt x="652462" y="523240"/>
                    </a:lnTo>
                    <a:lnTo>
                      <a:pt x="651878" y="521970"/>
                    </a:lnTo>
                    <a:lnTo>
                      <a:pt x="650201" y="516890"/>
                    </a:lnTo>
                    <a:lnTo>
                      <a:pt x="648157" y="515620"/>
                    </a:lnTo>
                    <a:lnTo>
                      <a:pt x="637692" y="513080"/>
                    </a:lnTo>
                    <a:lnTo>
                      <a:pt x="631431" y="514350"/>
                    </a:lnTo>
                    <a:lnTo>
                      <a:pt x="620776" y="520700"/>
                    </a:lnTo>
                    <a:lnTo>
                      <a:pt x="615899" y="523240"/>
                    </a:lnTo>
                    <a:lnTo>
                      <a:pt x="605891" y="521970"/>
                    </a:lnTo>
                    <a:lnTo>
                      <a:pt x="601472" y="520700"/>
                    </a:lnTo>
                    <a:lnTo>
                      <a:pt x="588949" y="521970"/>
                    </a:lnTo>
                    <a:lnTo>
                      <a:pt x="579335" y="525780"/>
                    </a:lnTo>
                    <a:lnTo>
                      <a:pt x="574382" y="524510"/>
                    </a:lnTo>
                    <a:lnTo>
                      <a:pt x="569404" y="520700"/>
                    </a:lnTo>
                    <a:lnTo>
                      <a:pt x="563295" y="516890"/>
                    </a:lnTo>
                    <a:lnTo>
                      <a:pt x="557860" y="511810"/>
                    </a:lnTo>
                    <a:lnTo>
                      <a:pt x="553059" y="506730"/>
                    </a:lnTo>
                    <a:lnTo>
                      <a:pt x="546354" y="496570"/>
                    </a:lnTo>
                    <a:lnTo>
                      <a:pt x="542594" y="492760"/>
                    </a:lnTo>
                    <a:lnTo>
                      <a:pt x="526923" y="466090"/>
                    </a:lnTo>
                    <a:lnTo>
                      <a:pt x="528777" y="461010"/>
                    </a:lnTo>
                    <a:lnTo>
                      <a:pt x="530021" y="455930"/>
                    </a:lnTo>
                    <a:lnTo>
                      <a:pt x="536130" y="448310"/>
                    </a:lnTo>
                    <a:lnTo>
                      <a:pt x="537616" y="444500"/>
                    </a:lnTo>
                    <a:lnTo>
                      <a:pt x="538124" y="443230"/>
                    </a:lnTo>
                    <a:lnTo>
                      <a:pt x="536702" y="434340"/>
                    </a:lnTo>
                    <a:lnTo>
                      <a:pt x="535978" y="433070"/>
                    </a:lnTo>
                    <a:lnTo>
                      <a:pt x="533095" y="427990"/>
                    </a:lnTo>
                    <a:lnTo>
                      <a:pt x="532333" y="422910"/>
                    </a:lnTo>
                    <a:lnTo>
                      <a:pt x="534517" y="415290"/>
                    </a:lnTo>
                    <a:lnTo>
                      <a:pt x="537972" y="412750"/>
                    </a:lnTo>
                    <a:lnTo>
                      <a:pt x="539711" y="411480"/>
                    </a:lnTo>
                    <a:lnTo>
                      <a:pt x="541667" y="405130"/>
                    </a:lnTo>
                    <a:lnTo>
                      <a:pt x="544080" y="400050"/>
                    </a:lnTo>
                    <a:lnTo>
                      <a:pt x="547357" y="394970"/>
                    </a:lnTo>
                    <a:lnTo>
                      <a:pt x="551383" y="388620"/>
                    </a:lnTo>
                    <a:lnTo>
                      <a:pt x="556234" y="384810"/>
                    </a:lnTo>
                    <a:lnTo>
                      <a:pt x="562013" y="381000"/>
                    </a:lnTo>
                    <a:lnTo>
                      <a:pt x="565607" y="378460"/>
                    </a:lnTo>
                    <a:lnTo>
                      <a:pt x="569950" y="377190"/>
                    </a:lnTo>
                    <a:lnTo>
                      <a:pt x="572008" y="369570"/>
                    </a:lnTo>
                    <a:lnTo>
                      <a:pt x="572287" y="367030"/>
                    </a:lnTo>
                    <a:lnTo>
                      <a:pt x="572325" y="364490"/>
                    </a:lnTo>
                    <a:lnTo>
                      <a:pt x="571652" y="359410"/>
                    </a:lnTo>
                    <a:lnTo>
                      <a:pt x="573468" y="356870"/>
                    </a:lnTo>
                    <a:lnTo>
                      <a:pt x="584022" y="349250"/>
                    </a:lnTo>
                    <a:lnTo>
                      <a:pt x="591997" y="344170"/>
                    </a:lnTo>
                    <a:lnTo>
                      <a:pt x="597039" y="342900"/>
                    </a:lnTo>
                    <a:lnTo>
                      <a:pt x="609396" y="345440"/>
                    </a:lnTo>
                    <a:lnTo>
                      <a:pt x="615797" y="344170"/>
                    </a:lnTo>
                    <a:lnTo>
                      <a:pt x="618883" y="342900"/>
                    </a:lnTo>
                    <a:lnTo>
                      <a:pt x="628180" y="339090"/>
                    </a:lnTo>
                    <a:lnTo>
                      <a:pt x="632015" y="336550"/>
                    </a:lnTo>
                    <a:lnTo>
                      <a:pt x="633933" y="335280"/>
                    </a:lnTo>
                    <a:lnTo>
                      <a:pt x="645756" y="334010"/>
                    </a:lnTo>
                    <a:lnTo>
                      <a:pt x="650303" y="334010"/>
                    </a:lnTo>
                    <a:lnTo>
                      <a:pt x="657339" y="337820"/>
                    </a:lnTo>
                    <a:lnTo>
                      <a:pt x="659638" y="337820"/>
                    </a:lnTo>
                    <a:lnTo>
                      <a:pt x="664121" y="335280"/>
                    </a:lnTo>
                    <a:lnTo>
                      <a:pt x="666178" y="334010"/>
                    </a:lnTo>
                    <a:lnTo>
                      <a:pt x="673925" y="330200"/>
                    </a:lnTo>
                    <a:lnTo>
                      <a:pt x="679856" y="334010"/>
                    </a:lnTo>
                    <a:lnTo>
                      <a:pt x="680466" y="342900"/>
                    </a:lnTo>
                    <a:lnTo>
                      <a:pt x="680440" y="354330"/>
                    </a:lnTo>
                    <a:lnTo>
                      <a:pt x="682002" y="355600"/>
                    </a:lnTo>
                    <a:lnTo>
                      <a:pt x="693661" y="355600"/>
                    </a:lnTo>
                    <a:lnTo>
                      <a:pt x="699046" y="358140"/>
                    </a:lnTo>
                    <a:lnTo>
                      <a:pt x="706704" y="363220"/>
                    </a:lnTo>
                    <a:lnTo>
                      <a:pt x="708812" y="365760"/>
                    </a:lnTo>
                    <a:lnTo>
                      <a:pt x="713524" y="368300"/>
                    </a:lnTo>
                    <a:lnTo>
                      <a:pt x="715873" y="370840"/>
                    </a:lnTo>
                    <a:lnTo>
                      <a:pt x="722363" y="372110"/>
                    </a:lnTo>
                    <a:lnTo>
                      <a:pt x="727811" y="367030"/>
                    </a:lnTo>
                    <a:lnTo>
                      <a:pt x="729208" y="361950"/>
                    </a:lnTo>
                    <a:lnTo>
                      <a:pt x="730605" y="356870"/>
                    </a:lnTo>
                    <a:lnTo>
                      <a:pt x="733196" y="354330"/>
                    </a:lnTo>
                    <a:lnTo>
                      <a:pt x="740867" y="355600"/>
                    </a:lnTo>
                    <a:lnTo>
                      <a:pt x="743800" y="355600"/>
                    </a:lnTo>
                    <a:lnTo>
                      <a:pt x="751586" y="359410"/>
                    </a:lnTo>
                    <a:lnTo>
                      <a:pt x="756615" y="361950"/>
                    </a:lnTo>
                    <a:lnTo>
                      <a:pt x="766419" y="367030"/>
                    </a:lnTo>
                    <a:lnTo>
                      <a:pt x="771550" y="367030"/>
                    </a:lnTo>
                    <a:lnTo>
                      <a:pt x="781138" y="363220"/>
                    </a:lnTo>
                    <a:lnTo>
                      <a:pt x="785876" y="363220"/>
                    </a:lnTo>
                    <a:lnTo>
                      <a:pt x="795832" y="364490"/>
                    </a:lnTo>
                    <a:lnTo>
                      <a:pt x="800684" y="363220"/>
                    </a:lnTo>
                    <a:lnTo>
                      <a:pt x="807313" y="359410"/>
                    </a:lnTo>
                    <a:lnTo>
                      <a:pt x="808570" y="358140"/>
                    </a:lnTo>
                    <a:lnTo>
                      <a:pt x="808558" y="354330"/>
                    </a:lnTo>
                    <a:lnTo>
                      <a:pt x="808659" y="344170"/>
                    </a:lnTo>
                    <a:lnTo>
                      <a:pt x="808507" y="336550"/>
                    </a:lnTo>
                    <a:lnTo>
                      <a:pt x="808431" y="334010"/>
                    </a:lnTo>
                    <a:lnTo>
                      <a:pt x="808355" y="331470"/>
                    </a:lnTo>
                    <a:lnTo>
                      <a:pt x="805243" y="328930"/>
                    </a:lnTo>
                    <a:lnTo>
                      <a:pt x="799274" y="331470"/>
                    </a:lnTo>
                    <a:lnTo>
                      <a:pt x="797979" y="331470"/>
                    </a:lnTo>
                    <a:lnTo>
                      <a:pt x="793508" y="332740"/>
                    </a:lnTo>
                    <a:lnTo>
                      <a:pt x="790384" y="334010"/>
                    </a:lnTo>
                    <a:lnTo>
                      <a:pt x="784898" y="330200"/>
                    </a:lnTo>
                    <a:lnTo>
                      <a:pt x="782612" y="330200"/>
                    </a:lnTo>
                    <a:lnTo>
                      <a:pt x="778421" y="332740"/>
                    </a:lnTo>
                    <a:lnTo>
                      <a:pt x="776414" y="334010"/>
                    </a:lnTo>
                    <a:lnTo>
                      <a:pt x="770890" y="336550"/>
                    </a:lnTo>
                    <a:lnTo>
                      <a:pt x="768019" y="334010"/>
                    </a:lnTo>
                    <a:lnTo>
                      <a:pt x="763905" y="330200"/>
                    </a:lnTo>
                    <a:lnTo>
                      <a:pt x="762444" y="328930"/>
                    </a:lnTo>
                    <a:lnTo>
                      <a:pt x="761987" y="323850"/>
                    </a:lnTo>
                    <a:lnTo>
                      <a:pt x="760501" y="322580"/>
                    </a:lnTo>
                    <a:lnTo>
                      <a:pt x="757593" y="318770"/>
                    </a:lnTo>
                    <a:lnTo>
                      <a:pt x="757034" y="317500"/>
                    </a:lnTo>
                    <a:lnTo>
                      <a:pt x="758317" y="313690"/>
                    </a:lnTo>
                    <a:lnTo>
                      <a:pt x="760958" y="312420"/>
                    </a:lnTo>
                    <a:lnTo>
                      <a:pt x="765162" y="313690"/>
                    </a:lnTo>
                    <a:lnTo>
                      <a:pt x="767054" y="314960"/>
                    </a:lnTo>
                    <a:lnTo>
                      <a:pt x="768972" y="314960"/>
                    </a:lnTo>
                    <a:lnTo>
                      <a:pt x="773137" y="313690"/>
                    </a:lnTo>
                    <a:lnTo>
                      <a:pt x="773176" y="312420"/>
                    </a:lnTo>
                    <a:lnTo>
                      <a:pt x="773214" y="311150"/>
                    </a:lnTo>
                    <a:lnTo>
                      <a:pt x="773341" y="307340"/>
                    </a:lnTo>
                    <a:lnTo>
                      <a:pt x="779970" y="307340"/>
                    </a:lnTo>
                    <a:lnTo>
                      <a:pt x="781748" y="309880"/>
                    </a:lnTo>
                    <a:lnTo>
                      <a:pt x="783424" y="309880"/>
                    </a:lnTo>
                    <a:lnTo>
                      <a:pt x="786638" y="307340"/>
                    </a:lnTo>
                    <a:lnTo>
                      <a:pt x="791476" y="303530"/>
                    </a:lnTo>
                    <a:lnTo>
                      <a:pt x="799350" y="304800"/>
                    </a:lnTo>
                    <a:lnTo>
                      <a:pt x="809155" y="304800"/>
                    </a:lnTo>
                    <a:lnTo>
                      <a:pt x="811885" y="306070"/>
                    </a:lnTo>
                    <a:lnTo>
                      <a:pt x="817029" y="312420"/>
                    </a:lnTo>
                    <a:lnTo>
                      <a:pt x="821309" y="312420"/>
                    </a:lnTo>
                    <a:lnTo>
                      <a:pt x="827747" y="311150"/>
                    </a:lnTo>
                    <a:lnTo>
                      <a:pt x="829906" y="309880"/>
                    </a:lnTo>
                    <a:lnTo>
                      <a:pt x="834605" y="306070"/>
                    </a:lnTo>
                    <a:lnTo>
                      <a:pt x="834948" y="303530"/>
                    </a:lnTo>
                    <a:lnTo>
                      <a:pt x="829716" y="298450"/>
                    </a:lnTo>
                    <a:lnTo>
                      <a:pt x="826604" y="294640"/>
                    </a:lnTo>
                    <a:lnTo>
                      <a:pt x="819340" y="289560"/>
                    </a:lnTo>
                    <a:lnTo>
                      <a:pt x="817143" y="288290"/>
                    </a:lnTo>
                    <a:lnTo>
                      <a:pt x="814946" y="287020"/>
                    </a:lnTo>
                    <a:lnTo>
                      <a:pt x="807631" y="283210"/>
                    </a:lnTo>
                    <a:lnTo>
                      <a:pt x="808329" y="278130"/>
                    </a:lnTo>
                    <a:lnTo>
                      <a:pt x="812330" y="278130"/>
                    </a:lnTo>
                    <a:lnTo>
                      <a:pt x="818286" y="275590"/>
                    </a:lnTo>
                    <a:lnTo>
                      <a:pt x="819162" y="274320"/>
                    </a:lnTo>
                    <a:lnTo>
                      <a:pt x="818134" y="269240"/>
                    </a:lnTo>
                    <a:lnTo>
                      <a:pt x="814603" y="266700"/>
                    </a:lnTo>
                    <a:lnTo>
                      <a:pt x="811415" y="267970"/>
                    </a:lnTo>
                    <a:lnTo>
                      <a:pt x="806005" y="271780"/>
                    </a:lnTo>
                    <a:lnTo>
                      <a:pt x="803884" y="274320"/>
                    </a:lnTo>
                    <a:lnTo>
                      <a:pt x="798601" y="275590"/>
                    </a:lnTo>
                    <a:lnTo>
                      <a:pt x="797687" y="276860"/>
                    </a:lnTo>
                    <a:lnTo>
                      <a:pt x="798626" y="281940"/>
                    </a:lnTo>
                    <a:lnTo>
                      <a:pt x="799426" y="283210"/>
                    </a:lnTo>
                    <a:lnTo>
                      <a:pt x="800163" y="285750"/>
                    </a:lnTo>
                    <a:lnTo>
                      <a:pt x="797369" y="288290"/>
                    </a:lnTo>
                    <a:lnTo>
                      <a:pt x="794143" y="288290"/>
                    </a:lnTo>
                    <a:lnTo>
                      <a:pt x="790130" y="287020"/>
                    </a:lnTo>
                    <a:lnTo>
                      <a:pt x="790003" y="284480"/>
                    </a:lnTo>
                    <a:lnTo>
                      <a:pt x="789762" y="283210"/>
                    </a:lnTo>
                    <a:lnTo>
                      <a:pt x="789736" y="275590"/>
                    </a:lnTo>
                    <a:lnTo>
                      <a:pt x="784745" y="271780"/>
                    </a:lnTo>
                    <a:lnTo>
                      <a:pt x="777240" y="275590"/>
                    </a:lnTo>
                    <a:lnTo>
                      <a:pt x="774966" y="278130"/>
                    </a:lnTo>
                    <a:lnTo>
                      <a:pt x="771080" y="283210"/>
                    </a:lnTo>
                    <a:lnTo>
                      <a:pt x="769442" y="287020"/>
                    </a:lnTo>
                    <a:lnTo>
                      <a:pt x="764870" y="294640"/>
                    </a:lnTo>
                    <a:lnTo>
                      <a:pt x="766368" y="298450"/>
                    </a:lnTo>
                    <a:lnTo>
                      <a:pt x="768985" y="304800"/>
                    </a:lnTo>
                    <a:lnTo>
                      <a:pt x="770978" y="306070"/>
                    </a:lnTo>
                    <a:lnTo>
                      <a:pt x="767219" y="309880"/>
                    </a:lnTo>
                    <a:lnTo>
                      <a:pt x="764794" y="311150"/>
                    </a:lnTo>
                    <a:lnTo>
                      <a:pt x="760577" y="309880"/>
                    </a:lnTo>
                    <a:lnTo>
                      <a:pt x="752995" y="306070"/>
                    </a:lnTo>
                    <a:lnTo>
                      <a:pt x="747788" y="309880"/>
                    </a:lnTo>
                    <a:lnTo>
                      <a:pt x="738670" y="309880"/>
                    </a:lnTo>
                    <a:lnTo>
                      <a:pt x="737095" y="313690"/>
                    </a:lnTo>
                    <a:lnTo>
                      <a:pt x="738708" y="314960"/>
                    </a:lnTo>
                    <a:lnTo>
                      <a:pt x="742759" y="317500"/>
                    </a:lnTo>
                    <a:lnTo>
                      <a:pt x="744740" y="320040"/>
                    </a:lnTo>
                    <a:lnTo>
                      <a:pt x="746696" y="326390"/>
                    </a:lnTo>
                    <a:lnTo>
                      <a:pt x="747128" y="328930"/>
                    </a:lnTo>
                    <a:lnTo>
                      <a:pt x="744867" y="331470"/>
                    </a:lnTo>
                    <a:lnTo>
                      <a:pt x="744499" y="334010"/>
                    </a:lnTo>
                    <a:lnTo>
                      <a:pt x="743991" y="334010"/>
                    </a:lnTo>
                    <a:lnTo>
                      <a:pt x="737463" y="336550"/>
                    </a:lnTo>
                    <a:lnTo>
                      <a:pt x="735723" y="335280"/>
                    </a:lnTo>
                    <a:lnTo>
                      <a:pt x="731951" y="331470"/>
                    </a:lnTo>
                    <a:lnTo>
                      <a:pt x="732180" y="330200"/>
                    </a:lnTo>
                    <a:lnTo>
                      <a:pt x="732409" y="328930"/>
                    </a:lnTo>
                    <a:lnTo>
                      <a:pt x="733831" y="327660"/>
                    </a:lnTo>
                    <a:lnTo>
                      <a:pt x="737539" y="325120"/>
                    </a:lnTo>
                    <a:lnTo>
                      <a:pt x="740181" y="325120"/>
                    </a:lnTo>
                    <a:lnTo>
                      <a:pt x="738606" y="320040"/>
                    </a:lnTo>
                    <a:lnTo>
                      <a:pt x="729602" y="320040"/>
                    </a:lnTo>
                    <a:lnTo>
                      <a:pt x="725805" y="318770"/>
                    </a:lnTo>
                    <a:lnTo>
                      <a:pt x="724255" y="317500"/>
                    </a:lnTo>
                    <a:lnTo>
                      <a:pt x="723963" y="312420"/>
                    </a:lnTo>
                    <a:lnTo>
                      <a:pt x="723315" y="309880"/>
                    </a:lnTo>
                    <a:lnTo>
                      <a:pt x="723442" y="303530"/>
                    </a:lnTo>
                    <a:lnTo>
                      <a:pt x="721690" y="300990"/>
                    </a:lnTo>
                    <a:lnTo>
                      <a:pt x="718540" y="298450"/>
                    </a:lnTo>
                    <a:lnTo>
                      <a:pt x="714362" y="300990"/>
                    </a:lnTo>
                    <a:lnTo>
                      <a:pt x="709269" y="295910"/>
                    </a:lnTo>
                    <a:lnTo>
                      <a:pt x="706234" y="289560"/>
                    </a:lnTo>
                    <a:lnTo>
                      <a:pt x="697877" y="288290"/>
                    </a:lnTo>
                    <a:lnTo>
                      <a:pt x="694575" y="289560"/>
                    </a:lnTo>
                    <a:lnTo>
                      <a:pt x="694194" y="290830"/>
                    </a:lnTo>
                    <a:lnTo>
                      <a:pt x="698868" y="297180"/>
                    </a:lnTo>
                    <a:lnTo>
                      <a:pt x="701548" y="299720"/>
                    </a:lnTo>
                    <a:lnTo>
                      <a:pt x="706818" y="306070"/>
                    </a:lnTo>
                    <a:lnTo>
                      <a:pt x="710780" y="307340"/>
                    </a:lnTo>
                    <a:lnTo>
                      <a:pt x="715302" y="309880"/>
                    </a:lnTo>
                    <a:lnTo>
                      <a:pt x="716165" y="311150"/>
                    </a:lnTo>
                    <a:lnTo>
                      <a:pt x="717588" y="311150"/>
                    </a:lnTo>
                    <a:lnTo>
                      <a:pt x="713778" y="313690"/>
                    </a:lnTo>
                    <a:lnTo>
                      <a:pt x="713930" y="314960"/>
                    </a:lnTo>
                    <a:lnTo>
                      <a:pt x="713981" y="316230"/>
                    </a:lnTo>
                    <a:lnTo>
                      <a:pt x="714806" y="317500"/>
                    </a:lnTo>
                    <a:lnTo>
                      <a:pt x="715784" y="318770"/>
                    </a:lnTo>
                    <a:lnTo>
                      <a:pt x="717092" y="325120"/>
                    </a:lnTo>
                    <a:lnTo>
                      <a:pt x="714641" y="327660"/>
                    </a:lnTo>
                    <a:lnTo>
                      <a:pt x="709282" y="327660"/>
                    </a:lnTo>
                    <a:lnTo>
                      <a:pt x="706158" y="322580"/>
                    </a:lnTo>
                    <a:lnTo>
                      <a:pt x="706729" y="321310"/>
                    </a:lnTo>
                    <a:lnTo>
                      <a:pt x="709587" y="314960"/>
                    </a:lnTo>
                    <a:lnTo>
                      <a:pt x="704494" y="309880"/>
                    </a:lnTo>
                    <a:lnTo>
                      <a:pt x="699236" y="309880"/>
                    </a:lnTo>
                    <a:lnTo>
                      <a:pt x="697230" y="316230"/>
                    </a:lnTo>
                    <a:lnTo>
                      <a:pt x="693267" y="320040"/>
                    </a:lnTo>
                    <a:lnTo>
                      <a:pt x="686587" y="321310"/>
                    </a:lnTo>
                    <a:lnTo>
                      <a:pt x="685393" y="317500"/>
                    </a:lnTo>
                    <a:lnTo>
                      <a:pt x="688174" y="316230"/>
                    </a:lnTo>
                    <a:lnTo>
                      <a:pt x="691730" y="314960"/>
                    </a:lnTo>
                    <a:lnTo>
                      <a:pt x="692543" y="312420"/>
                    </a:lnTo>
                    <a:lnTo>
                      <a:pt x="692950" y="311150"/>
                    </a:lnTo>
                    <a:lnTo>
                      <a:pt x="690372" y="308610"/>
                    </a:lnTo>
                    <a:lnTo>
                      <a:pt x="687908" y="308610"/>
                    </a:lnTo>
                    <a:lnTo>
                      <a:pt x="682155" y="312420"/>
                    </a:lnTo>
                    <a:lnTo>
                      <a:pt x="679246" y="311150"/>
                    </a:lnTo>
                    <a:lnTo>
                      <a:pt x="674928" y="307340"/>
                    </a:lnTo>
                    <a:lnTo>
                      <a:pt x="673773" y="304800"/>
                    </a:lnTo>
                    <a:lnTo>
                      <a:pt x="675881" y="300990"/>
                    </a:lnTo>
                    <a:lnTo>
                      <a:pt x="677430" y="298450"/>
                    </a:lnTo>
                    <a:lnTo>
                      <a:pt x="680046" y="295910"/>
                    </a:lnTo>
                    <a:lnTo>
                      <a:pt x="681558" y="294640"/>
                    </a:lnTo>
                    <a:lnTo>
                      <a:pt x="683285" y="293370"/>
                    </a:lnTo>
                    <a:lnTo>
                      <a:pt x="679780" y="292100"/>
                    </a:lnTo>
                    <a:lnTo>
                      <a:pt x="676694" y="289560"/>
                    </a:lnTo>
                    <a:lnTo>
                      <a:pt x="671144" y="288290"/>
                    </a:lnTo>
                    <a:lnTo>
                      <a:pt x="669036" y="288290"/>
                    </a:lnTo>
                    <a:lnTo>
                      <a:pt x="663943" y="295910"/>
                    </a:lnTo>
                    <a:lnTo>
                      <a:pt x="659447" y="295910"/>
                    </a:lnTo>
                    <a:lnTo>
                      <a:pt x="648119" y="290830"/>
                    </a:lnTo>
                    <a:lnTo>
                      <a:pt x="643750" y="292100"/>
                    </a:lnTo>
                    <a:lnTo>
                      <a:pt x="641680" y="304800"/>
                    </a:lnTo>
                    <a:lnTo>
                      <a:pt x="638479" y="307340"/>
                    </a:lnTo>
                    <a:lnTo>
                      <a:pt x="618934" y="331470"/>
                    </a:lnTo>
                    <a:lnTo>
                      <a:pt x="618655" y="331470"/>
                    </a:lnTo>
                    <a:lnTo>
                      <a:pt x="618388" y="332740"/>
                    </a:lnTo>
                    <a:lnTo>
                      <a:pt x="617131" y="332740"/>
                    </a:lnTo>
                    <a:lnTo>
                      <a:pt x="615746" y="334010"/>
                    </a:lnTo>
                    <a:lnTo>
                      <a:pt x="609803" y="332740"/>
                    </a:lnTo>
                    <a:lnTo>
                      <a:pt x="605383" y="331470"/>
                    </a:lnTo>
                    <a:lnTo>
                      <a:pt x="598563" y="336550"/>
                    </a:lnTo>
                    <a:lnTo>
                      <a:pt x="595541" y="335280"/>
                    </a:lnTo>
                    <a:lnTo>
                      <a:pt x="589622" y="331470"/>
                    </a:lnTo>
                    <a:lnTo>
                      <a:pt x="586181" y="330200"/>
                    </a:lnTo>
                    <a:lnTo>
                      <a:pt x="579945" y="326390"/>
                    </a:lnTo>
                    <a:lnTo>
                      <a:pt x="579056" y="323850"/>
                    </a:lnTo>
                    <a:lnTo>
                      <a:pt x="579640" y="318770"/>
                    </a:lnTo>
                    <a:lnTo>
                      <a:pt x="580351" y="316230"/>
                    </a:lnTo>
                    <a:lnTo>
                      <a:pt x="583844" y="308610"/>
                    </a:lnTo>
                    <a:lnTo>
                      <a:pt x="584111" y="304800"/>
                    </a:lnTo>
                    <a:lnTo>
                      <a:pt x="582371" y="297180"/>
                    </a:lnTo>
                    <a:lnTo>
                      <a:pt x="582510" y="294640"/>
                    </a:lnTo>
                    <a:lnTo>
                      <a:pt x="583755" y="292100"/>
                    </a:lnTo>
                    <a:lnTo>
                      <a:pt x="586968" y="290830"/>
                    </a:lnTo>
                    <a:lnTo>
                      <a:pt x="589673" y="290830"/>
                    </a:lnTo>
                    <a:lnTo>
                      <a:pt x="598284" y="297180"/>
                    </a:lnTo>
                    <a:lnTo>
                      <a:pt x="606336" y="297180"/>
                    </a:lnTo>
                    <a:lnTo>
                      <a:pt x="617232" y="290830"/>
                    </a:lnTo>
                    <a:lnTo>
                      <a:pt x="617448" y="289560"/>
                    </a:lnTo>
                    <a:lnTo>
                      <a:pt x="618528" y="283210"/>
                    </a:lnTo>
                    <a:lnTo>
                      <a:pt x="612381" y="275590"/>
                    </a:lnTo>
                    <a:lnTo>
                      <a:pt x="609396" y="274320"/>
                    </a:lnTo>
                    <a:lnTo>
                      <a:pt x="607847" y="273050"/>
                    </a:lnTo>
                    <a:lnTo>
                      <a:pt x="603186" y="269240"/>
                    </a:lnTo>
                    <a:lnTo>
                      <a:pt x="603110" y="266700"/>
                    </a:lnTo>
                    <a:lnTo>
                      <a:pt x="603986" y="265430"/>
                    </a:lnTo>
                    <a:lnTo>
                      <a:pt x="604926" y="264160"/>
                    </a:lnTo>
                    <a:lnTo>
                      <a:pt x="611352" y="261620"/>
                    </a:lnTo>
                    <a:lnTo>
                      <a:pt x="616508" y="260350"/>
                    </a:lnTo>
                    <a:lnTo>
                      <a:pt x="629500" y="256540"/>
                    </a:lnTo>
                    <a:lnTo>
                      <a:pt x="633082" y="255270"/>
                    </a:lnTo>
                    <a:lnTo>
                      <a:pt x="636663" y="254000"/>
                    </a:lnTo>
                    <a:lnTo>
                      <a:pt x="646569" y="243840"/>
                    </a:lnTo>
                    <a:lnTo>
                      <a:pt x="651433" y="240030"/>
                    </a:lnTo>
                    <a:lnTo>
                      <a:pt x="660501" y="236220"/>
                    </a:lnTo>
                    <a:lnTo>
                      <a:pt x="671398" y="232410"/>
                    </a:lnTo>
                    <a:lnTo>
                      <a:pt x="681964" y="232410"/>
                    </a:lnTo>
                    <a:lnTo>
                      <a:pt x="684872" y="233680"/>
                    </a:lnTo>
                    <a:lnTo>
                      <a:pt x="691565" y="234950"/>
                    </a:lnTo>
                    <a:lnTo>
                      <a:pt x="694740" y="233680"/>
                    </a:lnTo>
                    <a:lnTo>
                      <a:pt x="696823" y="232410"/>
                    </a:lnTo>
                    <a:lnTo>
                      <a:pt x="701014" y="229870"/>
                    </a:lnTo>
                    <a:lnTo>
                      <a:pt x="704380" y="228600"/>
                    </a:lnTo>
                    <a:lnTo>
                      <a:pt x="710666" y="229870"/>
                    </a:lnTo>
                    <a:lnTo>
                      <a:pt x="713206" y="231140"/>
                    </a:lnTo>
                    <a:lnTo>
                      <a:pt x="721144" y="231140"/>
                    </a:lnTo>
                    <a:lnTo>
                      <a:pt x="724814" y="228600"/>
                    </a:lnTo>
                    <a:lnTo>
                      <a:pt x="726655" y="227330"/>
                    </a:lnTo>
                    <a:lnTo>
                      <a:pt x="725932" y="220980"/>
                    </a:lnTo>
                    <a:lnTo>
                      <a:pt x="725360" y="215900"/>
                    </a:lnTo>
                    <a:lnTo>
                      <a:pt x="725766" y="215900"/>
                    </a:lnTo>
                    <a:lnTo>
                      <a:pt x="727583" y="213360"/>
                    </a:lnTo>
                    <a:lnTo>
                      <a:pt x="730427" y="214630"/>
                    </a:lnTo>
                    <a:lnTo>
                      <a:pt x="738759" y="214630"/>
                    </a:lnTo>
                    <a:lnTo>
                      <a:pt x="739825" y="213360"/>
                    </a:lnTo>
                    <a:lnTo>
                      <a:pt x="737641" y="208280"/>
                    </a:lnTo>
                    <a:lnTo>
                      <a:pt x="737184" y="207010"/>
                    </a:lnTo>
                    <a:lnTo>
                      <a:pt x="736371" y="205740"/>
                    </a:lnTo>
                    <a:lnTo>
                      <a:pt x="738746" y="204470"/>
                    </a:lnTo>
                    <a:lnTo>
                      <a:pt x="746785" y="204470"/>
                    </a:lnTo>
                    <a:lnTo>
                      <a:pt x="753630" y="203200"/>
                    </a:lnTo>
                    <a:lnTo>
                      <a:pt x="758088" y="203200"/>
                    </a:lnTo>
                    <a:lnTo>
                      <a:pt x="765302" y="200660"/>
                    </a:lnTo>
                    <a:lnTo>
                      <a:pt x="766711" y="199390"/>
                    </a:lnTo>
                    <a:lnTo>
                      <a:pt x="766216" y="195580"/>
                    </a:lnTo>
                    <a:lnTo>
                      <a:pt x="763079" y="191770"/>
                    </a:lnTo>
                    <a:lnTo>
                      <a:pt x="758977" y="193040"/>
                    </a:lnTo>
                    <a:lnTo>
                      <a:pt x="757034" y="193040"/>
                    </a:lnTo>
                    <a:lnTo>
                      <a:pt x="748690" y="195580"/>
                    </a:lnTo>
                    <a:lnTo>
                      <a:pt x="741756" y="195580"/>
                    </a:lnTo>
                    <a:lnTo>
                      <a:pt x="733120" y="194310"/>
                    </a:lnTo>
                    <a:lnTo>
                      <a:pt x="731278" y="194310"/>
                    </a:lnTo>
                    <a:lnTo>
                      <a:pt x="725297" y="190500"/>
                    </a:lnTo>
                    <a:lnTo>
                      <a:pt x="724484" y="185420"/>
                    </a:lnTo>
                    <a:lnTo>
                      <a:pt x="728713" y="179070"/>
                    </a:lnTo>
                    <a:lnTo>
                      <a:pt x="730123" y="177800"/>
                    </a:lnTo>
                    <a:lnTo>
                      <a:pt x="732993" y="172720"/>
                    </a:lnTo>
                    <a:lnTo>
                      <a:pt x="735101" y="168910"/>
                    </a:lnTo>
                    <a:lnTo>
                      <a:pt x="734593" y="167640"/>
                    </a:lnTo>
                    <a:lnTo>
                      <a:pt x="731151" y="165100"/>
                    </a:lnTo>
                    <a:lnTo>
                      <a:pt x="729830" y="166370"/>
                    </a:lnTo>
                    <a:lnTo>
                      <a:pt x="728218" y="166370"/>
                    </a:lnTo>
                    <a:lnTo>
                      <a:pt x="721969" y="172720"/>
                    </a:lnTo>
                    <a:lnTo>
                      <a:pt x="717003" y="176530"/>
                    </a:lnTo>
                    <a:lnTo>
                      <a:pt x="708799" y="184150"/>
                    </a:lnTo>
                    <a:lnTo>
                      <a:pt x="708329" y="187960"/>
                    </a:lnTo>
                    <a:lnTo>
                      <a:pt x="711911" y="195580"/>
                    </a:lnTo>
                    <a:lnTo>
                      <a:pt x="713282" y="196850"/>
                    </a:lnTo>
                    <a:lnTo>
                      <a:pt x="716127" y="200660"/>
                    </a:lnTo>
                    <a:lnTo>
                      <a:pt x="716534" y="203200"/>
                    </a:lnTo>
                    <a:lnTo>
                      <a:pt x="715594" y="205740"/>
                    </a:lnTo>
                    <a:lnTo>
                      <a:pt x="714057" y="205740"/>
                    </a:lnTo>
                    <a:lnTo>
                      <a:pt x="712304" y="207010"/>
                    </a:lnTo>
                    <a:lnTo>
                      <a:pt x="707986" y="208280"/>
                    </a:lnTo>
                    <a:lnTo>
                      <a:pt x="706628" y="209550"/>
                    </a:lnTo>
                    <a:lnTo>
                      <a:pt x="704811" y="215900"/>
                    </a:lnTo>
                    <a:lnTo>
                      <a:pt x="699300" y="220980"/>
                    </a:lnTo>
                    <a:lnTo>
                      <a:pt x="691502" y="220980"/>
                    </a:lnTo>
                    <a:lnTo>
                      <a:pt x="689787" y="215900"/>
                    </a:lnTo>
                    <a:lnTo>
                      <a:pt x="688682" y="213360"/>
                    </a:lnTo>
                    <a:lnTo>
                      <a:pt x="686168" y="207010"/>
                    </a:lnTo>
                    <a:lnTo>
                      <a:pt x="685673" y="205740"/>
                    </a:lnTo>
                    <a:lnTo>
                      <a:pt x="682675" y="203200"/>
                    </a:lnTo>
                    <a:lnTo>
                      <a:pt x="672998" y="204470"/>
                    </a:lnTo>
                    <a:lnTo>
                      <a:pt x="669632" y="205740"/>
                    </a:lnTo>
                    <a:lnTo>
                      <a:pt x="660260" y="203200"/>
                    </a:lnTo>
                    <a:lnTo>
                      <a:pt x="655129" y="198120"/>
                    </a:lnTo>
                    <a:lnTo>
                      <a:pt x="655142" y="196850"/>
                    </a:lnTo>
                    <a:lnTo>
                      <a:pt x="655294" y="187960"/>
                    </a:lnTo>
                    <a:lnTo>
                      <a:pt x="657428" y="184150"/>
                    </a:lnTo>
                    <a:lnTo>
                      <a:pt x="664159" y="180340"/>
                    </a:lnTo>
                    <a:lnTo>
                      <a:pt x="667334" y="180340"/>
                    </a:lnTo>
                    <a:lnTo>
                      <a:pt x="670369" y="179070"/>
                    </a:lnTo>
                    <a:lnTo>
                      <a:pt x="677113" y="177800"/>
                    </a:lnTo>
                    <a:lnTo>
                      <a:pt x="682764" y="173990"/>
                    </a:lnTo>
                    <a:lnTo>
                      <a:pt x="687197" y="168910"/>
                    </a:lnTo>
                    <a:lnTo>
                      <a:pt x="689025" y="165100"/>
                    </a:lnTo>
                    <a:lnTo>
                      <a:pt x="690257" y="162560"/>
                    </a:lnTo>
                    <a:lnTo>
                      <a:pt x="691286" y="160020"/>
                    </a:lnTo>
                    <a:lnTo>
                      <a:pt x="693496" y="157480"/>
                    </a:lnTo>
                    <a:lnTo>
                      <a:pt x="702360" y="153670"/>
                    </a:lnTo>
                    <a:lnTo>
                      <a:pt x="708533" y="149860"/>
                    </a:lnTo>
                    <a:lnTo>
                      <a:pt x="715035" y="147320"/>
                    </a:lnTo>
                    <a:lnTo>
                      <a:pt x="720547" y="144780"/>
                    </a:lnTo>
                    <a:lnTo>
                      <a:pt x="726300" y="142240"/>
                    </a:lnTo>
                    <a:lnTo>
                      <a:pt x="733336" y="144780"/>
                    </a:lnTo>
                    <a:lnTo>
                      <a:pt x="734250" y="144780"/>
                    </a:lnTo>
                    <a:lnTo>
                      <a:pt x="742467" y="146050"/>
                    </a:lnTo>
                    <a:lnTo>
                      <a:pt x="760272" y="146050"/>
                    </a:lnTo>
                    <a:lnTo>
                      <a:pt x="763295" y="147320"/>
                    </a:lnTo>
                    <a:lnTo>
                      <a:pt x="780897" y="151130"/>
                    </a:lnTo>
                    <a:lnTo>
                      <a:pt x="791451" y="153670"/>
                    </a:lnTo>
                    <a:lnTo>
                      <a:pt x="794715" y="154940"/>
                    </a:lnTo>
                    <a:lnTo>
                      <a:pt x="798753" y="156210"/>
                    </a:lnTo>
                    <a:lnTo>
                      <a:pt x="800252" y="156210"/>
                    </a:lnTo>
                    <a:lnTo>
                      <a:pt x="798931" y="161290"/>
                    </a:lnTo>
                    <a:lnTo>
                      <a:pt x="795134" y="161290"/>
                    </a:lnTo>
                    <a:lnTo>
                      <a:pt x="787768" y="162560"/>
                    </a:lnTo>
                    <a:lnTo>
                      <a:pt x="783945" y="161290"/>
                    </a:lnTo>
                    <a:lnTo>
                      <a:pt x="778459" y="158750"/>
                    </a:lnTo>
                    <a:lnTo>
                      <a:pt x="770293" y="158750"/>
                    </a:lnTo>
                    <a:lnTo>
                      <a:pt x="768527" y="162560"/>
                    </a:lnTo>
                    <a:lnTo>
                      <a:pt x="775309" y="171450"/>
                    </a:lnTo>
                    <a:lnTo>
                      <a:pt x="781253" y="175260"/>
                    </a:lnTo>
                    <a:lnTo>
                      <a:pt x="788289" y="177800"/>
                    </a:lnTo>
                    <a:lnTo>
                      <a:pt x="788758" y="177800"/>
                    </a:lnTo>
                    <a:lnTo>
                      <a:pt x="789724" y="176530"/>
                    </a:lnTo>
                    <a:lnTo>
                      <a:pt x="785876" y="171450"/>
                    </a:lnTo>
                    <a:lnTo>
                      <a:pt x="788428" y="168910"/>
                    </a:lnTo>
                    <a:lnTo>
                      <a:pt x="795870" y="171450"/>
                    </a:lnTo>
                    <a:lnTo>
                      <a:pt x="806221" y="171450"/>
                    </a:lnTo>
                    <a:lnTo>
                      <a:pt x="807986" y="170180"/>
                    </a:lnTo>
                    <a:lnTo>
                      <a:pt x="810056" y="168910"/>
                    </a:lnTo>
                    <a:lnTo>
                      <a:pt x="815886" y="180340"/>
                    </a:lnTo>
                    <a:lnTo>
                      <a:pt x="819886" y="187960"/>
                    </a:lnTo>
                    <a:lnTo>
                      <a:pt x="820801" y="190500"/>
                    </a:lnTo>
                    <a:lnTo>
                      <a:pt x="823214" y="194310"/>
                    </a:lnTo>
                    <a:lnTo>
                      <a:pt x="830592" y="196850"/>
                    </a:lnTo>
                    <a:lnTo>
                      <a:pt x="832713" y="201930"/>
                    </a:lnTo>
                    <a:lnTo>
                      <a:pt x="830503" y="209550"/>
                    </a:lnTo>
                    <a:lnTo>
                      <a:pt x="839381" y="229870"/>
                    </a:lnTo>
                    <a:lnTo>
                      <a:pt x="847331" y="251460"/>
                    </a:lnTo>
                    <a:lnTo>
                      <a:pt x="860336" y="294640"/>
                    </a:lnTo>
                    <a:lnTo>
                      <a:pt x="869137" y="339090"/>
                    </a:lnTo>
                    <a:lnTo>
                      <a:pt x="873848" y="386080"/>
                    </a:lnTo>
                    <a:lnTo>
                      <a:pt x="874979" y="407670"/>
                    </a:lnTo>
                    <a:lnTo>
                      <a:pt x="874979" y="195237"/>
                    </a:lnTo>
                    <a:lnTo>
                      <a:pt x="871639" y="190500"/>
                    </a:lnTo>
                    <a:lnTo>
                      <a:pt x="867918" y="186690"/>
                    </a:lnTo>
                    <a:lnTo>
                      <a:pt x="864362" y="181610"/>
                    </a:lnTo>
                    <a:lnTo>
                      <a:pt x="859396" y="180340"/>
                    </a:lnTo>
                    <a:lnTo>
                      <a:pt x="853313" y="173990"/>
                    </a:lnTo>
                    <a:lnTo>
                      <a:pt x="849934" y="168910"/>
                    </a:lnTo>
                    <a:lnTo>
                      <a:pt x="848245" y="166370"/>
                    </a:lnTo>
                    <a:lnTo>
                      <a:pt x="846810" y="162560"/>
                    </a:lnTo>
                    <a:lnTo>
                      <a:pt x="846340" y="161290"/>
                    </a:lnTo>
                    <a:lnTo>
                      <a:pt x="829627" y="142240"/>
                    </a:lnTo>
                    <a:lnTo>
                      <a:pt x="817270" y="130810"/>
                    </a:lnTo>
                    <a:lnTo>
                      <a:pt x="811784" y="125730"/>
                    </a:lnTo>
                    <a:lnTo>
                      <a:pt x="792975" y="109220"/>
                    </a:lnTo>
                    <a:lnTo>
                      <a:pt x="773379" y="93980"/>
                    </a:lnTo>
                    <a:lnTo>
                      <a:pt x="769683" y="91440"/>
                    </a:lnTo>
                    <a:lnTo>
                      <a:pt x="758583" y="83820"/>
                    </a:lnTo>
                    <a:lnTo>
                      <a:pt x="753046" y="80010"/>
                    </a:lnTo>
                    <a:lnTo>
                      <a:pt x="748842" y="77470"/>
                    </a:lnTo>
                    <a:lnTo>
                      <a:pt x="732028" y="67310"/>
                    </a:lnTo>
                    <a:lnTo>
                      <a:pt x="710349" y="54610"/>
                    </a:lnTo>
                    <a:lnTo>
                      <a:pt x="688060" y="44450"/>
                    </a:lnTo>
                    <a:lnTo>
                      <a:pt x="665251" y="34290"/>
                    </a:lnTo>
                    <a:lnTo>
                      <a:pt x="639838" y="26035"/>
                    </a:lnTo>
                    <a:lnTo>
                      <a:pt x="639838" y="238760"/>
                    </a:lnTo>
                    <a:lnTo>
                      <a:pt x="639000" y="240030"/>
                    </a:lnTo>
                    <a:lnTo>
                      <a:pt x="638683" y="241300"/>
                    </a:lnTo>
                    <a:lnTo>
                      <a:pt x="635787" y="245110"/>
                    </a:lnTo>
                    <a:lnTo>
                      <a:pt x="629678" y="252730"/>
                    </a:lnTo>
                    <a:lnTo>
                      <a:pt x="628040" y="254000"/>
                    </a:lnTo>
                    <a:lnTo>
                      <a:pt x="622160" y="252730"/>
                    </a:lnTo>
                    <a:lnTo>
                      <a:pt x="618871" y="252730"/>
                    </a:lnTo>
                    <a:lnTo>
                      <a:pt x="611974" y="254000"/>
                    </a:lnTo>
                    <a:lnTo>
                      <a:pt x="608622" y="252730"/>
                    </a:lnTo>
                    <a:lnTo>
                      <a:pt x="605332" y="250190"/>
                    </a:lnTo>
                    <a:lnTo>
                      <a:pt x="603504" y="247650"/>
                    </a:lnTo>
                    <a:lnTo>
                      <a:pt x="604977" y="245110"/>
                    </a:lnTo>
                    <a:lnTo>
                      <a:pt x="605713" y="243840"/>
                    </a:lnTo>
                    <a:lnTo>
                      <a:pt x="606691" y="241300"/>
                    </a:lnTo>
                    <a:lnTo>
                      <a:pt x="607326" y="241300"/>
                    </a:lnTo>
                    <a:lnTo>
                      <a:pt x="607936" y="240030"/>
                    </a:lnTo>
                    <a:lnTo>
                      <a:pt x="611149" y="240030"/>
                    </a:lnTo>
                    <a:lnTo>
                      <a:pt x="613905" y="238760"/>
                    </a:lnTo>
                    <a:lnTo>
                      <a:pt x="614235" y="232410"/>
                    </a:lnTo>
                    <a:lnTo>
                      <a:pt x="614184" y="229870"/>
                    </a:lnTo>
                    <a:lnTo>
                      <a:pt x="613943" y="227330"/>
                    </a:lnTo>
                    <a:lnTo>
                      <a:pt x="611136" y="226060"/>
                    </a:lnTo>
                    <a:lnTo>
                      <a:pt x="608330" y="224790"/>
                    </a:lnTo>
                    <a:lnTo>
                      <a:pt x="606780" y="223520"/>
                    </a:lnTo>
                    <a:lnTo>
                      <a:pt x="603923" y="221538"/>
                    </a:lnTo>
                    <a:lnTo>
                      <a:pt x="603923" y="231140"/>
                    </a:lnTo>
                    <a:lnTo>
                      <a:pt x="603732" y="236220"/>
                    </a:lnTo>
                    <a:lnTo>
                      <a:pt x="594614" y="243840"/>
                    </a:lnTo>
                    <a:lnTo>
                      <a:pt x="588365" y="245110"/>
                    </a:lnTo>
                    <a:lnTo>
                      <a:pt x="581418" y="242570"/>
                    </a:lnTo>
                    <a:lnTo>
                      <a:pt x="579882" y="240030"/>
                    </a:lnTo>
                    <a:lnTo>
                      <a:pt x="580313" y="238760"/>
                    </a:lnTo>
                    <a:lnTo>
                      <a:pt x="583755" y="236220"/>
                    </a:lnTo>
                    <a:lnTo>
                      <a:pt x="584936" y="234950"/>
                    </a:lnTo>
                    <a:lnTo>
                      <a:pt x="586232" y="233680"/>
                    </a:lnTo>
                    <a:lnTo>
                      <a:pt x="585914" y="232410"/>
                    </a:lnTo>
                    <a:lnTo>
                      <a:pt x="591769" y="233680"/>
                    </a:lnTo>
                    <a:lnTo>
                      <a:pt x="591947" y="232410"/>
                    </a:lnTo>
                    <a:lnTo>
                      <a:pt x="592696" y="227330"/>
                    </a:lnTo>
                    <a:lnTo>
                      <a:pt x="596696" y="226060"/>
                    </a:lnTo>
                    <a:lnTo>
                      <a:pt x="598017" y="226060"/>
                    </a:lnTo>
                    <a:lnTo>
                      <a:pt x="599655" y="227330"/>
                    </a:lnTo>
                    <a:lnTo>
                      <a:pt x="603923" y="231140"/>
                    </a:lnTo>
                    <a:lnTo>
                      <a:pt x="603923" y="221538"/>
                    </a:lnTo>
                    <a:lnTo>
                      <a:pt x="603135" y="220980"/>
                    </a:lnTo>
                    <a:lnTo>
                      <a:pt x="602259" y="219710"/>
                    </a:lnTo>
                    <a:lnTo>
                      <a:pt x="604799" y="213360"/>
                    </a:lnTo>
                    <a:lnTo>
                      <a:pt x="606717" y="210820"/>
                    </a:lnTo>
                    <a:lnTo>
                      <a:pt x="608634" y="207010"/>
                    </a:lnTo>
                    <a:lnTo>
                      <a:pt x="613549" y="208280"/>
                    </a:lnTo>
                    <a:lnTo>
                      <a:pt x="615670" y="213360"/>
                    </a:lnTo>
                    <a:lnTo>
                      <a:pt x="618413" y="215900"/>
                    </a:lnTo>
                    <a:lnTo>
                      <a:pt x="613498" y="219710"/>
                    </a:lnTo>
                    <a:lnTo>
                      <a:pt x="615048" y="222250"/>
                    </a:lnTo>
                    <a:lnTo>
                      <a:pt x="616585" y="223520"/>
                    </a:lnTo>
                    <a:lnTo>
                      <a:pt x="623671" y="224790"/>
                    </a:lnTo>
                    <a:lnTo>
                      <a:pt x="625436" y="237490"/>
                    </a:lnTo>
                    <a:lnTo>
                      <a:pt x="626211" y="237490"/>
                    </a:lnTo>
                    <a:lnTo>
                      <a:pt x="632523" y="238760"/>
                    </a:lnTo>
                    <a:lnTo>
                      <a:pt x="639838" y="238760"/>
                    </a:lnTo>
                    <a:lnTo>
                      <a:pt x="639838" y="26035"/>
                    </a:lnTo>
                    <a:lnTo>
                      <a:pt x="618401" y="19050"/>
                    </a:lnTo>
                    <a:lnTo>
                      <a:pt x="594347" y="12700"/>
                    </a:lnTo>
                    <a:lnTo>
                      <a:pt x="590956" y="12001"/>
                    </a:lnTo>
                    <a:lnTo>
                      <a:pt x="590956" y="96520"/>
                    </a:lnTo>
                    <a:lnTo>
                      <a:pt x="589572" y="97790"/>
                    </a:lnTo>
                    <a:lnTo>
                      <a:pt x="588327" y="99060"/>
                    </a:lnTo>
                    <a:lnTo>
                      <a:pt x="583565" y="101600"/>
                    </a:lnTo>
                    <a:lnTo>
                      <a:pt x="580275" y="102870"/>
                    </a:lnTo>
                    <a:lnTo>
                      <a:pt x="578065" y="103886"/>
                    </a:lnTo>
                    <a:lnTo>
                      <a:pt x="578065" y="167640"/>
                    </a:lnTo>
                    <a:lnTo>
                      <a:pt x="577862" y="170180"/>
                    </a:lnTo>
                    <a:lnTo>
                      <a:pt x="575983" y="172720"/>
                    </a:lnTo>
                    <a:lnTo>
                      <a:pt x="573824" y="173990"/>
                    </a:lnTo>
                    <a:lnTo>
                      <a:pt x="567918" y="175260"/>
                    </a:lnTo>
                    <a:lnTo>
                      <a:pt x="564807" y="176530"/>
                    </a:lnTo>
                    <a:lnTo>
                      <a:pt x="556590" y="180340"/>
                    </a:lnTo>
                    <a:lnTo>
                      <a:pt x="551205" y="179070"/>
                    </a:lnTo>
                    <a:lnTo>
                      <a:pt x="543991" y="179070"/>
                    </a:lnTo>
                    <a:lnTo>
                      <a:pt x="542366" y="176530"/>
                    </a:lnTo>
                    <a:lnTo>
                      <a:pt x="541477" y="172720"/>
                    </a:lnTo>
                    <a:lnTo>
                      <a:pt x="543217" y="171450"/>
                    </a:lnTo>
                    <a:lnTo>
                      <a:pt x="547751" y="168910"/>
                    </a:lnTo>
                    <a:lnTo>
                      <a:pt x="550786" y="167640"/>
                    </a:lnTo>
                    <a:lnTo>
                      <a:pt x="557733" y="168910"/>
                    </a:lnTo>
                    <a:lnTo>
                      <a:pt x="561187" y="168910"/>
                    </a:lnTo>
                    <a:lnTo>
                      <a:pt x="563384" y="167640"/>
                    </a:lnTo>
                    <a:lnTo>
                      <a:pt x="567791" y="165100"/>
                    </a:lnTo>
                    <a:lnTo>
                      <a:pt x="571525" y="166370"/>
                    </a:lnTo>
                    <a:lnTo>
                      <a:pt x="577011" y="166370"/>
                    </a:lnTo>
                    <a:lnTo>
                      <a:pt x="578065" y="167640"/>
                    </a:lnTo>
                    <a:lnTo>
                      <a:pt x="578065" y="103886"/>
                    </a:lnTo>
                    <a:lnTo>
                      <a:pt x="571969" y="106680"/>
                    </a:lnTo>
                    <a:lnTo>
                      <a:pt x="569607" y="110490"/>
                    </a:lnTo>
                    <a:lnTo>
                      <a:pt x="565289" y="120650"/>
                    </a:lnTo>
                    <a:lnTo>
                      <a:pt x="562381" y="127000"/>
                    </a:lnTo>
                    <a:lnTo>
                      <a:pt x="552513" y="130810"/>
                    </a:lnTo>
                    <a:lnTo>
                      <a:pt x="549021" y="130810"/>
                    </a:lnTo>
                    <a:lnTo>
                      <a:pt x="544499" y="129540"/>
                    </a:lnTo>
                    <a:lnTo>
                      <a:pt x="543648" y="128270"/>
                    </a:lnTo>
                    <a:lnTo>
                      <a:pt x="539686" y="127000"/>
                    </a:lnTo>
                    <a:lnTo>
                      <a:pt x="537641" y="128270"/>
                    </a:lnTo>
                    <a:lnTo>
                      <a:pt x="536295" y="132080"/>
                    </a:lnTo>
                    <a:lnTo>
                      <a:pt x="537679" y="134620"/>
                    </a:lnTo>
                    <a:lnTo>
                      <a:pt x="544436" y="135890"/>
                    </a:lnTo>
                    <a:lnTo>
                      <a:pt x="550329" y="139700"/>
                    </a:lnTo>
                    <a:lnTo>
                      <a:pt x="552056" y="140970"/>
                    </a:lnTo>
                    <a:lnTo>
                      <a:pt x="552551" y="146050"/>
                    </a:lnTo>
                    <a:lnTo>
                      <a:pt x="551395" y="147320"/>
                    </a:lnTo>
                    <a:lnTo>
                      <a:pt x="547281" y="148590"/>
                    </a:lnTo>
                    <a:lnTo>
                      <a:pt x="534339" y="151130"/>
                    </a:lnTo>
                    <a:lnTo>
                      <a:pt x="527824" y="151130"/>
                    </a:lnTo>
                    <a:lnTo>
                      <a:pt x="521309" y="152400"/>
                    </a:lnTo>
                    <a:lnTo>
                      <a:pt x="514527" y="152400"/>
                    </a:lnTo>
                    <a:lnTo>
                      <a:pt x="507987" y="154940"/>
                    </a:lnTo>
                    <a:lnTo>
                      <a:pt x="501802" y="157480"/>
                    </a:lnTo>
                    <a:lnTo>
                      <a:pt x="496150" y="161290"/>
                    </a:lnTo>
                    <a:lnTo>
                      <a:pt x="493814" y="163830"/>
                    </a:lnTo>
                    <a:lnTo>
                      <a:pt x="490435" y="165100"/>
                    </a:lnTo>
                    <a:lnTo>
                      <a:pt x="481876" y="167640"/>
                    </a:lnTo>
                    <a:lnTo>
                      <a:pt x="476250" y="168910"/>
                    </a:lnTo>
                    <a:lnTo>
                      <a:pt x="460235" y="172720"/>
                    </a:lnTo>
                    <a:lnTo>
                      <a:pt x="454164" y="179070"/>
                    </a:lnTo>
                    <a:lnTo>
                      <a:pt x="452348" y="182880"/>
                    </a:lnTo>
                    <a:lnTo>
                      <a:pt x="448398" y="191770"/>
                    </a:lnTo>
                    <a:lnTo>
                      <a:pt x="445541" y="195580"/>
                    </a:lnTo>
                    <a:lnTo>
                      <a:pt x="440270" y="196850"/>
                    </a:lnTo>
                    <a:lnTo>
                      <a:pt x="439318" y="195580"/>
                    </a:lnTo>
                    <a:lnTo>
                      <a:pt x="431025" y="195580"/>
                    </a:lnTo>
                    <a:lnTo>
                      <a:pt x="423862" y="190500"/>
                    </a:lnTo>
                    <a:lnTo>
                      <a:pt x="421551" y="187960"/>
                    </a:lnTo>
                    <a:lnTo>
                      <a:pt x="420801" y="181610"/>
                    </a:lnTo>
                    <a:lnTo>
                      <a:pt x="420001" y="177800"/>
                    </a:lnTo>
                    <a:lnTo>
                      <a:pt x="415328" y="170180"/>
                    </a:lnTo>
                    <a:lnTo>
                      <a:pt x="414553" y="168910"/>
                    </a:lnTo>
                    <a:lnTo>
                      <a:pt x="416293" y="166370"/>
                    </a:lnTo>
                    <a:lnTo>
                      <a:pt x="423291" y="157480"/>
                    </a:lnTo>
                    <a:lnTo>
                      <a:pt x="426364" y="154940"/>
                    </a:lnTo>
                    <a:lnTo>
                      <a:pt x="428193" y="152400"/>
                    </a:lnTo>
                    <a:lnTo>
                      <a:pt x="431114" y="143510"/>
                    </a:lnTo>
                    <a:lnTo>
                      <a:pt x="431469" y="135890"/>
                    </a:lnTo>
                    <a:lnTo>
                      <a:pt x="431139" y="134620"/>
                    </a:lnTo>
                    <a:lnTo>
                      <a:pt x="430491" y="132080"/>
                    </a:lnTo>
                    <a:lnTo>
                      <a:pt x="430174" y="130810"/>
                    </a:lnTo>
                    <a:lnTo>
                      <a:pt x="429196" y="127000"/>
                    </a:lnTo>
                    <a:lnTo>
                      <a:pt x="426237" y="123190"/>
                    </a:lnTo>
                    <a:lnTo>
                      <a:pt x="424268" y="120650"/>
                    </a:lnTo>
                    <a:lnTo>
                      <a:pt x="420268" y="115570"/>
                    </a:lnTo>
                    <a:lnTo>
                      <a:pt x="415582" y="114300"/>
                    </a:lnTo>
                    <a:lnTo>
                      <a:pt x="405968" y="119380"/>
                    </a:lnTo>
                    <a:lnTo>
                      <a:pt x="401789" y="119380"/>
                    </a:lnTo>
                    <a:lnTo>
                      <a:pt x="393446" y="120650"/>
                    </a:lnTo>
                    <a:lnTo>
                      <a:pt x="389343" y="119380"/>
                    </a:lnTo>
                    <a:lnTo>
                      <a:pt x="382358" y="116840"/>
                    </a:lnTo>
                    <a:lnTo>
                      <a:pt x="382485" y="113030"/>
                    </a:lnTo>
                    <a:lnTo>
                      <a:pt x="386486" y="110490"/>
                    </a:lnTo>
                    <a:lnTo>
                      <a:pt x="387781" y="109220"/>
                    </a:lnTo>
                    <a:lnTo>
                      <a:pt x="393052" y="109220"/>
                    </a:lnTo>
                    <a:lnTo>
                      <a:pt x="397179" y="107950"/>
                    </a:lnTo>
                    <a:lnTo>
                      <a:pt x="405511" y="106680"/>
                    </a:lnTo>
                    <a:lnTo>
                      <a:pt x="419849" y="101600"/>
                    </a:lnTo>
                    <a:lnTo>
                      <a:pt x="425742" y="99060"/>
                    </a:lnTo>
                    <a:lnTo>
                      <a:pt x="438061" y="93980"/>
                    </a:lnTo>
                    <a:lnTo>
                      <a:pt x="445287" y="93980"/>
                    </a:lnTo>
                    <a:lnTo>
                      <a:pt x="455485" y="91440"/>
                    </a:lnTo>
                    <a:lnTo>
                      <a:pt x="459079" y="91440"/>
                    </a:lnTo>
                    <a:lnTo>
                      <a:pt x="462584" y="92710"/>
                    </a:lnTo>
                    <a:lnTo>
                      <a:pt x="464680" y="93980"/>
                    </a:lnTo>
                    <a:lnTo>
                      <a:pt x="467004" y="93980"/>
                    </a:lnTo>
                    <a:lnTo>
                      <a:pt x="478409" y="95250"/>
                    </a:lnTo>
                    <a:lnTo>
                      <a:pt x="486765" y="96520"/>
                    </a:lnTo>
                    <a:lnTo>
                      <a:pt x="490181" y="95250"/>
                    </a:lnTo>
                    <a:lnTo>
                      <a:pt x="496506" y="91440"/>
                    </a:lnTo>
                    <a:lnTo>
                      <a:pt x="498614" y="90170"/>
                    </a:lnTo>
                    <a:lnTo>
                      <a:pt x="504748" y="87630"/>
                    </a:lnTo>
                    <a:lnTo>
                      <a:pt x="511454" y="88900"/>
                    </a:lnTo>
                    <a:lnTo>
                      <a:pt x="526516" y="88900"/>
                    </a:lnTo>
                    <a:lnTo>
                      <a:pt x="533984" y="87630"/>
                    </a:lnTo>
                    <a:lnTo>
                      <a:pt x="543775" y="86360"/>
                    </a:lnTo>
                    <a:lnTo>
                      <a:pt x="546049" y="85090"/>
                    </a:lnTo>
                    <a:lnTo>
                      <a:pt x="553300" y="83820"/>
                    </a:lnTo>
                    <a:lnTo>
                      <a:pt x="557771" y="86360"/>
                    </a:lnTo>
                    <a:lnTo>
                      <a:pt x="568617" y="91440"/>
                    </a:lnTo>
                    <a:lnTo>
                      <a:pt x="575500" y="92710"/>
                    </a:lnTo>
                    <a:lnTo>
                      <a:pt x="587336" y="91440"/>
                    </a:lnTo>
                    <a:lnTo>
                      <a:pt x="587349" y="92710"/>
                    </a:lnTo>
                    <a:lnTo>
                      <a:pt x="590956" y="96520"/>
                    </a:lnTo>
                    <a:lnTo>
                      <a:pt x="590956" y="12001"/>
                    </a:lnTo>
                    <a:lnTo>
                      <a:pt x="570026" y="7620"/>
                    </a:lnTo>
                    <a:lnTo>
                      <a:pt x="545579" y="3810"/>
                    </a:lnTo>
                    <a:lnTo>
                      <a:pt x="520992" y="1270"/>
                    </a:lnTo>
                    <a:lnTo>
                      <a:pt x="496277" y="0"/>
                    </a:lnTo>
                    <a:lnTo>
                      <a:pt x="471347" y="0"/>
                    </a:lnTo>
                    <a:lnTo>
                      <a:pt x="446519" y="1270"/>
                    </a:lnTo>
                    <a:lnTo>
                      <a:pt x="422706" y="4953"/>
                    </a:lnTo>
                    <a:lnTo>
                      <a:pt x="422706" y="88900"/>
                    </a:lnTo>
                    <a:lnTo>
                      <a:pt x="419506" y="92710"/>
                    </a:lnTo>
                    <a:lnTo>
                      <a:pt x="407682" y="96520"/>
                    </a:lnTo>
                    <a:lnTo>
                      <a:pt x="402805" y="96520"/>
                    </a:lnTo>
                    <a:lnTo>
                      <a:pt x="393446" y="99060"/>
                    </a:lnTo>
                    <a:lnTo>
                      <a:pt x="388721" y="101600"/>
                    </a:lnTo>
                    <a:lnTo>
                      <a:pt x="384213" y="104140"/>
                    </a:lnTo>
                    <a:lnTo>
                      <a:pt x="377659" y="106680"/>
                    </a:lnTo>
                    <a:lnTo>
                      <a:pt x="376440" y="107391"/>
                    </a:lnTo>
                    <a:lnTo>
                      <a:pt x="376440" y="161290"/>
                    </a:lnTo>
                    <a:lnTo>
                      <a:pt x="373773" y="166827"/>
                    </a:lnTo>
                    <a:lnTo>
                      <a:pt x="373773" y="266700"/>
                    </a:lnTo>
                    <a:lnTo>
                      <a:pt x="367906" y="271780"/>
                    </a:lnTo>
                    <a:lnTo>
                      <a:pt x="362242" y="273050"/>
                    </a:lnTo>
                    <a:lnTo>
                      <a:pt x="353618" y="271780"/>
                    </a:lnTo>
                    <a:lnTo>
                      <a:pt x="351370" y="271780"/>
                    </a:lnTo>
                    <a:lnTo>
                      <a:pt x="347675" y="266700"/>
                    </a:lnTo>
                    <a:lnTo>
                      <a:pt x="347433" y="265430"/>
                    </a:lnTo>
                    <a:lnTo>
                      <a:pt x="350989" y="261620"/>
                    </a:lnTo>
                    <a:lnTo>
                      <a:pt x="353339" y="260350"/>
                    </a:lnTo>
                    <a:lnTo>
                      <a:pt x="357454" y="256540"/>
                    </a:lnTo>
                    <a:lnTo>
                      <a:pt x="359625" y="255270"/>
                    </a:lnTo>
                    <a:lnTo>
                      <a:pt x="362077" y="256540"/>
                    </a:lnTo>
                    <a:lnTo>
                      <a:pt x="363613" y="259080"/>
                    </a:lnTo>
                    <a:lnTo>
                      <a:pt x="364871" y="261620"/>
                    </a:lnTo>
                    <a:lnTo>
                      <a:pt x="368617" y="265430"/>
                    </a:lnTo>
                    <a:lnTo>
                      <a:pt x="371170" y="265430"/>
                    </a:lnTo>
                    <a:lnTo>
                      <a:pt x="373773" y="266700"/>
                    </a:lnTo>
                    <a:lnTo>
                      <a:pt x="373773" y="166827"/>
                    </a:lnTo>
                    <a:lnTo>
                      <a:pt x="373380" y="167640"/>
                    </a:lnTo>
                    <a:lnTo>
                      <a:pt x="369366" y="170180"/>
                    </a:lnTo>
                    <a:lnTo>
                      <a:pt x="364299" y="167640"/>
                    </a:lnTo>
                    <a:lnTo>
                      <a:pt x="362864" y="167640"/>
                    </a:lnTo>
                    <a:lnTo>
                      <a:pt x="356095" y="165100"/>
                    </a:lnTo>
                    <a:lnTo>
                      <a:pt x="354063" y="167640"/>
                    </a:lnTo>
                    <a:lnTo>
                      <a:pt x="355790" y="175260"/>
                    </a:lnTo>
                    <a:lnTo>
                      <a:pt x="356019" y="176530"/>
                    </a:lnTo>
                    <a:lnTo>
                      <a:pt x="356158" y="179070"/>
                    </a:lnTo>
                    <a:lnTo>
                      <a:pt x="355447" y="180340"/>
                    </a:lnTo>
                    <a:lnTo>
                      <a:pt x="354634" y="181610"/>
                    </a:lnTo>
                    <a:lnTo>
                      <a:pt x="349567" y="181610"/>
                    </a:lnTo>
                    <a:lnTo>
                      <a:pt x="344868" y="180340"/>
                    </a:lnTo>
                    <a:lnTo>
                      <a:pt x="343877" y="180340"/>
                    </a:lnTo>
                    <a:lnTo>
                      <a:pt x="341249" y="181610"/>
                    </a:lnTo>
                    <a:lnTo>
                      <a:pt x="342011" y="184150"/>
                    </a:lnTo>
                    <a:lnTo>
                      <a:pt x="344360" y="186690"/>
                    </a:lnTo>
                    <a:lnTo>
                      <a:pt x="343179" y="190500"/>
                    </a:lnTo>
                    <a:lnTo>
                      <a:pt x="338937" y="190500"/>
                    </a:lnTo>
                    <a:lnTo>
                      <a:pt x="336054" y="189230"/>
                    </a:lnTo>
                    <a:lnTo>
                      <a:pt x="332701" y="181610"/>
                    </a:lnTo>
                    <a:lnTo>
                      <a:pt x="331597" y="179070"/>
                    </a:lnTo>
                    <a:lnTo>
                      <a:pt x="325983" y="176530"/>
                    </a:lnTo>
                    <a:lnTo>
                      <a:pt x="316268" y="173990"/>
                    </a:lnTo>
                    <a:lnTo>
                      <a:pt x="316522" y="171450"/>
                    </a:lnTo>
                    <a:lnTo>
                      <a:pt x="316661" y="170180"/>
                    </a:lnTo>
                    <a:lnTo>
                      <a:pt x="321284" y="167640"/>
                    </a:lnTo>
                    <a:lnTo>
                      <a:pt x="325932" y="166370"/>
                    </a:lnTo>
                    <a:lnTo>
                      <a:pt x="331965" y="163830"/>
                    </a:lnTo>
                    <a:lnTo>
                      <a:pt x="333717" y="165100"/>
                    </a:lnTo>
                    <a:lnTo>
                      <a:pt x="338582" y="166370"/>
                    </a:lnTo>
                    <a:lnTo>
                      <a:pt x="341934" y="167640"/>
                    </a:lnTo>
                    <a:lnTo>
                      <a:pt x="347383" y="163830"/>
                    </a:lnTo>
                    <a:lnTo>
                      <a:pt x="349211" y="162560"/>
                    </a:lnTo>
                    <a:lnTo>
                      <a:pt x="349681" y="158750"/>
                    </a:lnTo>
                    <a:lnTo>
                      <a:pt x="345135" y="153670"/>
                    </a:lnTo>
                    <a:lnTo>
                      <a:pt x="343801" y="153670"/>
                    </a:lnTo>
                    <a:lnTo>
                      <a:pt x="338366" y="151130"/>
                    </a:lnTo>
                    <a:lnTo>
                      <a:pt x="335521" y="148590"/>
                    </a:lnTo>
                    <a:lnTo>
                      <a:pt x="333743" y="144780"/>
                    </a:lnTo>
                    <a:lnTo>
                      <a:pt x="333159" y="143510"/>
                    </a:lnTo>
                    <a:lnTo>
                      <a:pt x="332041" y="142240"/>
                    </a:lnTo>
                    <a:lnTo>
                      <a:pt x="328917" y="139700"/>
                    </a:lnTo>
                    <a:lnTo>
                      <a:pt x="326783" y="140970"/>
                    </a:lnTo>
                    <a:lnTo>
                      <a:pt x="322326" y="143510"/>
                    </a:lnTo>
                    <a:lnTo>
                      <a:pt x="319290" y="144780"/>
                    </a:lnTo>
                    <a:lnTo>
                      <a:pt x="314464" y="143510"/>
                    </a:lnTo>
                    <a:lnTo>
                      <a:pt x="312991" y="143510"/>
                    </a:lnTo>
                    <a:lnTo>
                      <a:pt x="310045" y="138430"/>
                    </a:lnTo>
                    <a:lnTo>
                      <a:pt x="308140" y="138430"/>
                    </a:lnTo>
                    <a:lnTo>
                      <a:pt x="303898" y="140970"/>
                    </a:lnTo>
                    <a:lnTo>
                      <a:pt x="302780" y="140970"/>
                    </a:lnTo>
                    <a:lnTo>
                      <a:pt x="300482" y="142240"/>
                    </a:lnTo>
                    <a:lnTo>
                      <a:pt x="299313" y="142240"/>
                    </a:lnTo>
                    <a:lnTo>
                      <a:pt x="298043" y="143510"/>
                    </a:lnTo>
                    <a:lnTo>
                      <a:pt x="296989" y="143510"/>
                    </a:lnTo>
                    <a:lnTo>
                      <a:pt x="294830" y="142240"/>
                    </a:lnTo>
                    <a:lnTo>
                      <a:pt x="292938" y="140970"/>
                    </a:lnTo>
                    <a:lnTo>
                      <a:pt x="293179" y="139700"/>
                    </a:lnTo>
                    <a:lnTo>
                      <a:pt x="293928" y="135890"/>
                    </a:lnTo>
                    <a:lnTo>
                      <a:pt x="296291" y="133350"/>
                    </a:lnTo>
                    <a:lnTo>
                      <a:pt x="301409" y="133350"/>
                    </a:lnTo>
                    <a:lnTo>
                      <a:pt x="304292" y="132080"/>
                    </a:lnTo>
                    <a:lnTo>
                      <a:pt x="310438" y="134620"/>
                    </a:lnTo>
                    <a:lnTo>
                      <a:pt x="313728" y="133350"/>
                    </a:lnTo>
                    <a:lnTo>
                      <a:pt x="320649" y="132080"/>
                    </a:lnTo>
                    <a:lnTo>
                      <a:pt x="323773" y="132080"/>
                    </a:lnTo>
                    <a:lnTo>
                      <a:pt x="329285" y="135890"/>
                    </a:lnTo>
                    <a:lnTo>
                      <a:pt x="332079" y="137160"/>
                    </a:lnTo>
                    <a:lnTo>
                      <a:pt x="337248" y="135890"/>
                    </a:lnTo>
                    <a:lnTo>
                      <a:pt x="339369" y="134620"/>
                    </a:lnTo>
                    <a:lnTo>
                      <a:pt x="344766" y="134620"/>
                    </a:lnTo>
                    <a:lnTo>
                      <a:pt x="347370" y="135890"/>
                    </a:lnTo>
                    <a:lnTo>
                      <a:pt x="357276" y="142240"/>
                    </a:lnTo>
                    <a:lnTo>
                      <a:pt x="364845" y="143510"/>
                    </a:lnTo>
                    <a:lnTo>
                      <a:pt x="366356" y="144780"/>
                    </a:lnTo>
                    <a:lnTo>
                      <a:pt x="365887" y="147320"/>
                    </a:lnTo>
                    <a:lnTo>
                      <a:pt x="365188" y="153670"/>
                    </a:lnTo>
                    <a:lnTo>
                      <a:pt x="365798" y="153670"/>
                    </a:lnTo>
                    <a:lnTo>
                      <a:pt x="370674" y="156210"/>
                    </a:lnTo>
                    <a:lnTo>
                      <a:pt x="375564" y="160020"/>
                    </a:lnTo>
                    <a:lnTo>
                      <a:pt x="376440" y="161290"/>
                    </a:lnTo>
                    <a:lnTo>
                      <a:pt x="376440" y="107391"/>
                    </a:lnTo>
                    <a:lnTo>
                      <a:pt x="371094" y="110490"/>
                    </a:lnTo>
                    <a:lnTo>
                      <a:pt x="364337" y="113030"/>
                    </a:lnTo>
                    <a:lnTo>
                      <a:pt x="357263" y="115570"/>
                    </a:lnTo>
                    <a:lnTo>
                      <a:pt x="355536" y="115570"/>
                    </a:lnTo>
                    <a:lnTo>
                      <a:pt x="352132" y="118110"/>
                    </a:lnTo>
                    <a:lnTo>
                      <a:pt x="349250" y="119380"/>
                    </a:lnTo>
                    <a:lnTo>
                      <a:pt x="345579" y="118110"/>
                    </a:lnTo>
                    <a:lnTo>
                      <a:pt x="344081" y="118110"/>
                    </a:lnTo>
                    <a:lnTo>
                      <a:pt x="345770" y="123190"/>
                    </a:lnTo>
                    <a:lnTo>
                      <a:pt x="343979" y="123190"/>
                    </a:lnTo>
                    <a:lnTo>
                      <a:pt x="342569" y="121208"/>
                    </a:lnTo>
                    <a:lnTo>
                      <a:pt x="342569" y="124460"/>
                    </a:lnTo>
                    <a:lnTo>
                      <a:pt x="339826" y="127000"/>
                    </a:lnTo>
                    <a:lnTo>
                      <a:pt x="338620" y="123190"/>
                    </a:lnTo>
                    <a:lnTo>
                      <a:pt x="336257" y="123190"/>
                    </a:lnTo>
                    <a:lnTo>
                      <a:pt x="333108" y="125730"/>
                    </a:lnTo>
                    <a:lnTo>
                      <a:pt x="333108" y="130810"/>
                    </a:lnTo>
                    <a:lnTo>
                      <a:pt x="330263" y="129540"/>
                    </a:lnTo>
                    <a:lnTo>
                      <a:pt x="330746" y="128270"/>
                    </a:lnTo>
                    <a:lnTo>
                      <a:pt x="331228" y="127000"/>
                    </a:lnTo>
                    <a:lnTo>
                      <a:pt x="329234" y="125730"/>
                    </a:lnTo>
                    <a:lnTo>
                      <a:pt x="314439" y="125730"/>
                    </a:lnTo>
                    <a:lnTo>
                      <a:pt x="311581" y="124460"/>
                    </a:lnTo>
                    <a:lnTo>
                      <a:pt x="300202" y="119380"/>
                    </a:lnTo>
                    <a:lnTo>
                      <a:pt x="300380" y="115570"/>
                    </a:lnTo>
                    <a:lnTo>
                      <a:pt x="306857" y="111760"/>
                    </a:lnTo>
                    <a:lnTo>
                      <a:pt x="310337" y="111760"/>
                    </a:lnTo>
                    <a:lnTo>
                      <a:pt x="317881" y="115570"/>
                    </a:lnTo>
                    <a:lnTo>
                      <a:pt x="321297" y="119380"/>
                    </a:lnTo>
                    <a:lnTo>
                      <a:pt x="325983" y="118110"/>
                    </a:lnTo>
                    <a:lnTo>
                      <a:pt x="327914" y="113030"/>
                    </a:lnTo>
                    <a:lnTo>
                      <a:pt x="342569" y="124460"/>
                    </a:lnTo>
                    <a:lnTo>
                      <a:pt x="342569" y="121208"/>
                    </a:lnTo>
                    <a:lnTo>
                      <a:pt x="337654" y="114300"/>
                    </a:lnTo>
                    <a:lnTo>
                      <a:pt x="336537" y="113030"/>
                    </a:lnTo>
                    <a:lnTo>
                      <a:pt x="335419" y="111760"/>
                    </a:lnTo>
                    <a:lnTo>
                      <a:pt x="334314" y="110490"/>
                    </a:lnTo>
                    <a:lnTo>
                      <a:pt x="334657" y="109220"/>
                    </a:lnTo>
                    <a:lnTo>
                      <a:pt x="334657" y="107950"/>
                    </a:lnTo>
                    <a:lnTo>
                      <a:pt x="335851" y="107950"/>
                    </a:lnTo>
                    <a:lnTo>
                      <a:pt x="338048" y="111760"/>
                    </a:lnTo>
                    <a:lnTo>
                      <a:pt x="340982" y="107950"/>
                    </a:lnTo>
                    <a:lnTo>
                      <a:pt x="340906" y="106680"/>
                    </a:lnTo>
                    <a:lnTo>
                      <a:pt x="339267" y="104140"/>
                    </a:lnTo>
                    <a:lnTo>
                      <a:pt x="337629" y="101600"/>
                    </a:lnTo>
                    <a:lnTo>
                      <a:pt x="338886" y="101600"/>
                    </a:lnTo>
                    <a:lnTo>
                      <a:pt x="340017" y="100330"/>
                    </a:lnTo>
                    <a:lnTo>
                      <a:pt x="343839" y="99060"/>
                    </a:lnTo>
                    <a:lnTo>
                      <a:pt x="346430" y="99060"/>
                    </a:lnTo>
                    <a:lnTo>
                      <a:pt x="350240" y="96520"/>
                    </a:lnTo>
                    <a:lnTo>
                      <a:pt x="352488" y="96520"/>
                    </a:lnTo>
                    <a:lnTo>
                      <a:pt x="351383" y="92710"/>
                    </a:lnTo>
                    <a:lnTo>
                      <a:pt x="346887" y="88900"/>
                    </a:lnTo>
                    <a:lnTo>
                      <a:pt x="344766" y="88900"/>
                    </a:lnTo>
                    <a:lnTo>
                      <a:pt x="341376" y="86360"/>
                    </a:lnTo>
                    <a:lnTo>
                      <a:pt x="340029" y="85090"/>
                    </a:lnTo>
                    <a:lnTo>
                      <a:pt x="340423" y="82550"/>
                    </a:lnTo>
                    <a:lnTo>
                      <a:pt x="344703" y="77470"/>
                    </a:lnTo>
                    <a:lnTo>
                      <a:pt x="350342" y="78740"/>
                    </a:lnTo>
                    <a:lnTo>
                      <a:pt x="362216" y="81280"/>
                    </a:lnTo>
                    <a:lnTo>
                      <a:pt x="368592" y="83820"/>
                    </a:lnTo>
                    <a:lnTo>
                      <a:pt x="375246" y="85090"/>
                    </a:lnTo>
                    <a:lnTo>
                      <a:pt x="384289" y="86360"/>
                    </a:lnTo>
                    <a:lnTo>
                      <a:pt x="416979" y="86360"/>
                    </a:lnTo>
                    <a:lnTo>
                      <a:pt x="420712" y="87630"/>
                    </a:lnTo>
                    <a:lnTo>
                      <a:pt x="421551" y="88900"/>
                    </a:lnTo>
                    <a:lnTo>
                      <a:pt x="422706" y="88900"/>
                    </a:lnTo>
                    <a:lnTo>
                      <a:pt x="422706" y="4953"/>
                    </a:lnTo>
                    <a:lnTo>
                      <a:pt x="397217" y="8890"/>
                    </a:lnTo>
                    <a:lnTo>
                      <a:pt x="372935" y="13970"/>
                    </a:lnTo>
                    <a:lnTo>
                      <a:pt x="349008" y="20320"/>
                    </a:lnTo>
                    <a:lnTo>
                      <a:pt x="333082" y="25476"/>
                    </a:lnTo>
                    <a:lnTo>
                      <a:pt x="333082" y="97790"/>
                    </a:lnTo>
                    <a:lnTo>
                      <a:pt x="327596" y="104140"/>
                    </a:lnTo>
                    <a:lnTo>
                      <a:pt x="317982" y="104140"/>
                    </a:lnTo>
                    <a:lnTo>
                      <a:pt x="311594" y="97790"/>
                    </a:lnTo>
                    <a:lnTo>
                      <a:pt x="316839" y="92710"/>
                    </a:lnTo>
                    <a:lnTo>
                      <a:pt x="328676" y="92710"/>
                    </a:lnTo>
                    <a:lnTo>
                      <a:pt x="333082" y="97790"/>
                    </a:lnTo>
                    <a:lnTo>
                      <a:pt x="333082" y="25476"/>
                    </a:lnTo>
                    <a:lnTo>
                      <a:pt x="325437" y="27940"/>
                    </a:lnTo>
                    <a:lnTo>
                      <a:pt x="279514" y="45720"/>
                    </a:lnTo>
                    <a:lnTo>
                      <a:pt x="267246" y="52057"/>
                    </a:lnTo>
                    <a:lnTo>
                      <a:pt x="267246" y="132080"/>
                    </a:lnTo>
                    <a:lnTo>
                      <a:pt x="265569" y="134620"/>
                    </a:lnTo>
                    <a:lnTo>
                      <a:pt x="258914" y="135890"/>
                    </a:lnTo>
                    <a:lnTo>
                      <a:pt x="250952" y="135890"/>
                    </a:lnTo>
                    <a:lnTo>
                      <a:pt x="249859" y="133350"/>
                    </a:lnTo>
                    <a:lnTo>
                      <a:pt x="248691" y="130810"/>
                    </a:lnTo>
                    <a:lnTo>
                      <a:pt x="258127" y="130810"/>
                    </a:lnTo>
                    <a:lnTo>
                      <a:pt x="262026" y="128270"/>
                    </a:lnTo>
                    <a:lnTo>
                      <a:pt x="266268" y="128270"/>
                    </a:lnTo>
                    <a:lnTo>
                      <a:pt x="267246" y="132080"/>
                    </a:lnTo>
                    <a:lnTo>
                      <a:pt x="267246" y="52057"/>
                    </a:lnTo>
                    <a:lnTo>
                      <a:pt x="257365" y="57150"/>
                    </a:lnTo>
                    <a:lnTo>
                      <a:pt x="235839" y="69850"/>
                    </a:lnTo>
                    <a:lnTo>
                      <a:pt x="233121" y="71513"/>
                    </a:lnTo>
                    <a:lnTo>
                      <a:pt x="233121" y="147320"/>
                    </a:lnTo>
                    <a:lnTo>
                      <a:pt x="231140" y="148590"/>
                    </a:lnTo>
                    <a:lnTo>
                      <a:pt x="229692" y="148590"/>
                    </a:lnTo>
                    <a:lnTo>
                      <a:pt x="222402" y="149860"/>
                    </a:lnTo>
                    <a:lnTo>
                      <a:pt x="216471" y="149860"/>
                    </a:lnTo>
                    <a:lnTo>
                      <a:pt x="203974" y="147320"/>
                    </a:lnTo>
                    <a:lnTo>
                      <a:pt x="198005" y="148590"/>
                    </a:lnTo>
                    <a:lnTo>
                      <a:pt x="187642" y="154940"/>
                    </a:lnTo>
                    <a:lnTo>
                      <a:pt x="182562" y="153670"/>
                    </a:lnTo>
                    <a:lnTo>
                      <a:pt x="179959" y="149860"/>
                    </a:lnTo>
                    <a:lnTo>
                      <a:pt x="181457" y="144780"/>
                    </a:lnTo>
                    <a:lnTo>
                      <a:pt x="186753" y="146050"/>
                    </a:lnTo>
                    <a:lnTo>
                      <a:pt x="190119" y="144780"/>
                    </a:lnTo>
                    <a:lnTo>
                      <a:pt x="190538" y="142240"/>
                    </a:lnTo>
                    <a:lnTo>
                      <a:pt x="189903" y="140970"/>
                    </a:lnTo>
                    <a:lnTo>
                      <a:pt x="189280" y="139700"/>
                    </a:lnTo>
                    <a:lnTo>
                      <a:pt x="181292" y="135890"/>
                    </a:lnTo>
                    <a:lnTo>
                      <a:pt x="175768" y="134620"/>
                    </a:lnTo>
                    <a:lnTo>
                      <a:pt x="168579" y="138430"/>
                    </a:lnTo>
                    <a:lnTo>
                      <a:pt x="166992" y="139700"/>
                    </a:lnTo>
                    <a:lnTo>
                      <a:pt x="163499" y="140970"/>
                    </a:lnTo>
                    <a:lnTo>
                      <a:pt x="161582" y="140970"/>
                    </a:lnTo>
                    <a:lnTo>
                      <a:pt x="157302" y="138430"/>
                    </a:lnTo>
                    <a:lnTo>
                      <a:pt x="156984" y="135890"/>
                    </a:lnTo>
                    <a:lnTo>
                      <a:pt x="161302" y="132080"/>
                    </a:lnTo>
                    <a:lnTo>
                      <a:pt x="163588" y="130810"/>
                    </a:lnTo>
                    <a:lnTo>
                      <a:pt x="165811" y="129540"/>
                    </a:lnTo>
                    <a:lnTo>
                      <a:pt x="171881" y="127000"/>
                    </a:lnTo>
                    <a:lnTo>
                      <a:pt x="184569" y="124460"/>
                    </a:lnTo>
                    <a:lnTo>
                      <a:pt x="191160" y="125730"/>
                    </a:lnTo>
                    <a:lnTo>
                      <a:pt x="195478" y="127000"/>
                    </a:lnTo>
                    <a:lnTo>
                      <a:pt x="199631" y="128270"/>
                    </a:lnTo>
                    <a:lnTo>
                      <a:pt x="206197" y="132080"/>
                    </a:lnTo>
                    <a:lnTo>
                      <a:pt x="218160" y="132080"/>
                    </a:lnTo>
                    <a:lnTo>
                      <a:pt x="222046" y="134620"/>
                    </a:lnTo>
                    <a:lnTo>
                      <a:pt x="224142" y="134620"/>
                    </a:lnTo>
                    <a:lnTo>
                      <a:pt x="228854" y="133350"/>
                    </a:lnTo>
                    <a:lnTo>
                      <a:pt x="231368" y="134620"/>
                    </a:lnTo>
                    <a:lnTo>
                      <a:pt x="229844" y="140970"/>
                    </a:lnTo>
                    <a:lnTo>
                      <a:pt x="230098" y="142240"/>
                    </a:lnTo>
                    <a:lnTo>
                      <a:pt x="232867" y="144780"/>
                    </a:lnTo>
                    <a:lnTo>
                      <a:pt x="232765" y="146050"/>
                    </a:lnTo>
                    <a:lnTo>
                      <a:pt x="233121" y="147320"/>
                    </a:lnTo>
                    <a:lnTo>
                      <a:pt x="233121" y="71513"/>
                    </a:lnTo>
                    <a:lnTo>
                      <a:pt x="190119" y="101600"/>
                    </a:lnTo>
                    <a:lnTo>
                      <a:pt x="148386" y="137160"/>
                    </a:lnTo>
                    <a:lnTo>
                      <a:pt x="139471" y="147320"/>
                    </a:lnTo>
                    <a:lnTo>
                      <a:pt x="150736" y="147320"/>
                    </a:lnTo>
                    <a:lnTo>
                      <a:pt x="158076" y="148590"/>
                    </a:lnTo>
                    <a:lnTo>
                      <a:pt x="167906" y="151130"/>
                    </a:lnTo>
                    <a:lnTo>
                      <a:pt x="170141" y="152400"/>
                    </a:lnTo>
                    <a:lnTo>
                      <a:pt x="171894" y="157480"/>
                    </a:lnTo>
                    <a:lnTo>
                      <a:pt x="174307" y="158750"/>
                    </a:lnTo>
                    <a:lnTo>
                      <a:pt x="180225" y="158750"/>
                    </a:lnTo>
                    <a:lnTo>
                      <a:pt x="185737" y="157480"/>
                    </a:lnTo>
                    <a:lnTo>
                      <a:pt x="189141" y="157480"/>
                    </a:lnTo>
                    <a:lnTo>
                      <a:pt x="193001" y="163830"/>
                    </a:lnTo>
                    <a:lnTo>
                      <a:pt x="196608" y="165100"/>
                    </a:lnTo>
                    <a:lnTo>
                      <a:pt x="201256" y="162560"/>
                    </a:lnTo>
                    <a:lnTo>
                      <a:pt x="203339" y="161290"/>
                    </a:lnTo>
                    <a:lnTo>
                      <a:pt x="207403" y="157480"/>
                    </a:lnTo>
                    <a:lnTo>
                      <a:pt x="208762" y="156210"/>
                    </a:lnTo>
                    <a:lnTo>
                      <a:pt x="212826" y="154940"/>
                    </a:lnTo>
                    <a:lnTo>
                      <a:pt x="221132" y="158750"/>
                    </a:lnTo>
                    <a:lnTo>
                      <a:pt x="238709" y="158750"/>
                    </a:lnTo>
                    <a:lnTo>
                      <a:pt x="247980" y="160020"/>
                    </a:lnTo>
                    <a:lnTo>
                      <a:pt x="252133" y="158750"/>
                    </a:lnTo>
                    <a:lnTo>
                      <a:pt x="259842" y="153670"/>
                    </a:lnTo>
                    <a:lnTo>
                      <a:pt x="260731" y="152400"/>
                    </a:lnTo>
                    <a:lnTo>
                      <a:pt x="259715" y="149860"/>
                    </a:lnTo>
                    <a:lnTo>
                      <a:pt x="258711" y="147320"/>
                    </a:lnTo>
                    <a:lnTo>
                      <a:pt x="258610" y="144780"/>
                    </a:lnTo>
                    <a:lnTo>
                      <a:pt x="258356" y="143510"/>
                    </a:lnTo>
                    <a:lnTo>
                      <a:pt x="265252" y="139700"/>
                    </a:lnTo>
                    <a:lnTo>
                      <a:pt x="270357" y="139700"/>
                    </a:lnTo>
                    <a:lnTo>
                      <a:pt x="273850" y="142240"/>
                    </a:lnTo>
                    <a:lnTo>
                      <a:pt x="272897" y="143510"/>
                    </a:lnTo>
                    <a:lnTo>
                      <a:pt x="271272" y="146050"/>
                    </a:lnTo>
                    <a:lnTo>
                      <a:pt x="270878" y="151130"/>
                    </a:lnTo>
                    <a:lnTo>
                      <a:pt x="276504" y="151130"/>
                    </a:lnTo>
                    <a:lnTo>
                      <a:pt x="277253" y="153670"/>
                    </a:lnTo>
                    <a:lnTo>
                      <a:pt x="279501" y="158750"/>
                    </a:lnTo>
                    <a:lnTo>
                      <a:pt x="281774" y="160020"/>
                    </a:lnTo>
                    <a:lnTo>
                      <a:pt x="289140" y="156210"/>
                    </a:lnTo>
                    <a:lnTo>
                      <a:pt x="291604" y="153670"/>
                    </a:lnTo>
                    <a:lnTo>
                      <a:pt x="294284" y="152400"/>
                    </a:lnTo>
                    <a:lnTo>
                      <a:pt x="296138" y="152400"/>
                    </a:lnTo>
                    <a:lnTo>
                      <a:pt x="298246" y="151130"/>
                    </a:lnTo>
                    <a:lnTo>
                      <a:pt x="303136" y="151130"/>
                    </a:lnTo>
                    <a:lnTo>
                      <a:pt x="306057" y="153670"/>
                    </a:lnTo>
                    <a:lnTo>
                      <a:pt x="307555" y="157480"/>
                    </a:lnTo>
                    <a:lnTo>
                      <a:pt x="306285" y="161290"/>
                    </a:lnTo>
                    <a:lnTo>
                      <a:pt x="302018" y="163830"/>
                    </a:lnTo>
                    <a:lnTo>
                      <a:pt x="300113" y="165100"/>
                    </a:lnTo>
                    <a:lnTo>
                      <a:pt x="291642" y="165100"/>
                    </a:lnTo>
                    <a:lnTo>
                      <a:pt x="291642" y="177800"/>
                    </a:lnTo>
                    <a:lnTo>
                      <a:pt x="290639" y="181610"/>
                    </a:lnTo>
                    <a:lnTo>
                      <a:pt x="287502" y="181610"/>
                    </a:lnTo>
                    <a:lnTo>
                      <a:pt x="283248" y="177800"/>
                    </a:lnTo>
                    <a:lnTo>
                      <a:pt x="280009" y="176530"/>
                    </a:lnTo>
                    <a:lnTo>
                      <a:pt x="273583" y="177800"/>
                    </a:lnTo>
                    <a:lnTo>
                      <a:pt x="268681" y="177800"/>
                    </a:lnTo>
                    <a:lnTo>
                      <a:pt x="268109" y="175260"/>
                    </a:lnTo>
                    <a:lnTo>
                      <a:pt x="268427" y="173990"/>
                    </a:lnTo>
                    <a:lnTo>
                      <a:pt x="271754" y="172720"/>
                    </a:lnTo>
                    <a:lnTo>
                      <a:pt x="273456" y="171450"/>
                    </a:lnTo>
                    <a:lnTo>
                      <a:pt x="279425" y="172720"/>
                    </a:lnTo>
                    <a:lnTo>
                      <a:pt x="283883" y="172720"/>
                    </a:lnTo>
                    <a:lnTo>
                      <a:pt x="291058" y="175260"/>
                    </a:lnTo>
                    <a:lnTo>
                      <a:pt x="291642" y="177800"/>
                    </a:lnTo>
                    <a:lnTo>
                      <a:pt x="291642" y="165100"/>
                    </a:lnTo>
                    <a:lnTo>
                      <a:pt x="291198" y="165100"/>
                    </a:lnTo>
                    <a:lnTo>
                      <a:pt x="269024" y="166370"/>
                    </a:lnTo>
                    <a:lnTo>
                      <a:pt x="264604" y="166370"/>
                    </a:lnTo>
                    <a:lnTo>
                      <a:pt x="263550" y="167640"/>
                    </a:lnTo>
                    <a:lnTo>
                      <a:pt x="262991" y="172720"/>
                    </a:lnTo>
                    <a:lnTo>
                      <a:pt x="260781" y="175260"/>
                    </a:lnTo>
                    <a:lnTo>
                      <a:pt x="258241" y="176530"/>
                    </a:lnTo>
                    <a:lnTo>
                      <a:pt x="248031" y="176530"/>
                    </a:lnTo>
                    <a:lnTo>
                      <a:pt x="246354" y="177800"/>
                    </a:lnTo>
                    <a:lnTo>
                      <a:pt x="244856" y="182880"/>
                    </a:lnTo>
                    <a:lnTo>
                      <a:pt x="242481" y="184150"/>
                    </a:lnTo>
                    <a:lnTo>
                      <a:pt x="236613" y="184150"/>
                    </a:lnTo>
                    <a:lnTo>
                      <a:pt x="233794" y="185420"/>
                    </a:lnTo>
                    <a:lnTo>
                      <a:pt x="224536" y="189230"/>
                    </a:lnTo>
                    <a:lnTo>
                      <a:pt x="219798" y="194310"/>
                    </a:lnTo>
                    <a:lnTo>
                      <a:pt x="213410" y="201930"/>
                    </a:lnTo>
                    <a:lnTo>
                      <a:pt x="211924" y="204470"/>
                    </a:lnTo>
                    <a:lnTo>
                      <a:pt x="214833" y="210820"/>
                    </a:lnTo>
                    <a:lnTo>
                      <a:pt x="216585" y="213360"/>
                    </a:lnTo>
                    <a:lnTo>
                      <a:pt x="223926" y="220980"/>
                    </a:lnTo>
                    <a:lnTo>
                      <a:pt x="230835" y="222250"/>
                    </a:lnTo>
                    <a:lnTo>
                      <a:pt x="243801" y="227330"/>
                    </a:lnTo>
                    <a:lnTo>
                      <a:pt x="244906" y="231140"/>
                    </a:lnTo>
                    <a:lnTo>
                      <a:pt x="244398" y="232410"/>
                    </a:lnTo>
                    <a:lnTo>
                      <a:pt x="243852" y="233680"/>
                    </a:lnTo>
                    <a:lnTo>
                      <a:pt x="242519" y="238760"/>
                    </a:lnTo>
                    <a:lnTo>
                      <a:pt x="241973" y="241300"/>
                    </a:lnTo>
                    <a:lnTo>
                      <a:pt x="243725" y="250190"/>
                    </a:lnTo>
                    <a:lnTo>
                      <a:pt x="247408" y="251460"/>
                    </a:lnTo>
                    <a:lnTo>
                      <a:pt x="254812" y="247650"/>
                    </a:lnTo>
                    <a:lnTo>
                      <a:pt x="256120" y="243840"/>
                    </a:lnTo>
                    <a:lnTo>
                      <a:pt x="258965" y="237490"/>
                    </a:lnTo>
                    <a:lnTo>
                      <a:pt x="261315" y="234950"/>
                    </a:lnTo>
                    <a:lnTo>
                      <a:pt x="266598" y="232410"/>
                    </a:lnTo>
                    <a:lnTo>
                      <a:pt x="269074" y="231140"/>
                    </a:lnTo>
                    <a:lnTo>
                      <a:pt x="275399" y="228600"/>
                    </a:lnTo>
                    <a:lnTo>
                      <a:pt x="279336" y="227330"/>
                    </a:lnTo>
                    <a:lnTo>
                      <a:pt x="284327" y="218440"/>
                    </a:lnTo>
                    <a:lnTo>
                      <a:pt x="286524" y="213360"/>
                    </a:lnTo>
                    <a:lnTo>
                      <a:pt x="290779" y="204470"/>
                    </a:lnTo>
                    <a:lnTo>
                      <a:pt x="292252" y="200660"/>
                    </a:lnTo>
                    <a:lnTo>
                      <a:pt x="297395" y="193040"/>
                    </a:lnTo>
                    <a:lnTo>
                      <a:pt x="301777" y="190500"/>
                    </a:lnTo>
                    <a:lnTo>
                      <a:pt x="310705" y="189230"/>
                    </a:lnTo>
                    <a:lnTo>
                      <a:pt x="314667" y="189230"/>
                    </a:lnTo>
                    <a:lnTo>
                      <a:pt x="323494" y="190500"/>
                    </a:lnTo>
                    <a:lnTo>
                      <a:pt x="326326" y="193040"/>
                    </a:lnTo>
                    <a:lnTo>
                      <a:pt x="325539" y="198120"/>
                    </a:lnTo>
                    <a:lnTo>
                      <a:pt x="325551" y="201930"/>
                    </a:lnTo>
                    <a:lnTo>
                      <a:pt x="325437" y="207010"/>
                    </a:lnTo>
                    <a:lnTo>
                      <a:pt x="329323" y="208280"/>
                    </a:lnTo>
                    <a:lnTo>
                      <a:pt x="336829" y="207010"/>
                    </a:lnTo>
                    <a:lnTo>
                      <a:pt x="338035" y="207010"/>
                    </a:lnTo>
                    <a:lnTo>
                      <a:pt x="343382" y="200660"/>
                    </a:lnTo>
                    <a:lnTo>
                      <a:pt x="347459" y="196850"/>
                    </a:lnTo>
                    <a:lnTo>
                      <a:pt x="349504" y="195580"/>
                    </a:lnTo>
                    <a:lnTo>
                      <a:pt x="352361" y="195580"/>
                    </a:lnTo>
                    <a:lnTo>
                      <a:pt x="354114" y="198120"/>
                    </a:lnTo>
                    <a:lnTo>
                      <a:pt x="354088" y="200660"/>
                    </a:lnTo>
                    <a:lnTo>
                      <a:pt x="352183" y="204470"/>
                    </a:lnTo>
                    <a:lnTo>
                      <a:pt x="351066" y="207010"/>
                    </a:lnTo>
                    <a:lnTo>
                      <a:pt x="348157" y="213360"/>
                    </a:lnTo>
                    <a:lnTo>
                      <a:pt x="348488" y="213360"/>
                    </a:lnTo>
                    <a:lnTo>
                      <a:pt x="355917" y="217170"/>
                    </a:lnTo>
                    <a:lnTo>
                      <a:pt x="357149" y="218440"/>
                    </a:lnTo>
                    <a:lnTo>
                      <a:pt x="354825" y="224790"/>
                    </a:lnTo>
                    <a:lnTo>
                      <a:pt x="353301" y="226060"/>
                    </a:lnTo>
                    <a:lnTo>
                      <a:pt x="350951" y="231140"/>
                    </a:lnTo>
                    <a:lnTo>
                      <a:pt x="348564" y="234950"/>
                    </a:lnTo>
                    <a:lnTo>
                      <a:pt x="351739" y="236220"/>
                    </a:lnTo>
                    <a:lnTo>
                      <a:pt x="354139" y="237490"/>
                    </a:lnTo>
                    <a:lnTo>
                      <a:pt x="361657" y="234950"/>
                    </a:lnTo>
                    <a:lnTo>
                      <a:pt x="366242" y="234950"/>
                    </a:lnTo>
                    <a:lnTo>
                      <a:pt x="370420" y="233680"/>
                    </a:lnTo>
                    <a:lnTo>
                      <a:pt x="372160" y="236220"/>
                    </a:lnTo>
                    <a:lnTo>
                      <a:pt x="371830" y="237490"/>
                    </a:lnTo>
                    <a:lnTo>
                      <a:pt x="369201" y="241300"/>
                    </a:lnTo>
                    <a:lnTo>
                      <a:pt x="367538" y="243840"/>
                    </a:lnTo>
                    <a:lnTo>
                      <a:pt x="360349" y="250190"/>
                    </a:lnTo>
                    <a:lnTo>
                      <a:pt x="354088" y="251460"/>
                    </a:lnTo>
                    <a:lnTo>
                      <a:pt x="334962" y="251460"/>
                    </a:lnTo>
                    <a:lnTo>
                      <a:pt x="328599" y="252730"/>
                    </a:lnTo>
                    <a:lnTo>
                      <a:pt x="322224" y="252730"/>
                    </a:lnTo>
                    <a:lnTo>
                      <a:pt x="316407" y="254000"/>
                    </a:lnTo>
                    <a:lnTo>
                      <a:pt x="310362" y="254000"/>
                    </a:lnTo>
                    <a:lnTo>
                      <a:pt x="300926" y="257810"/>
                    </a:lnTo>
                    <a:lnTo>
                      <a:pt x="297256" y="259080"/>
                    </a:lnTo>
                    <a:lnTo>
                      <a:pt x="291452" y="261620"/>
                    </a:lnTo>
                    <a:lnTo>
                      <a:pt x="290995" y="264160"/>
                    </a:lnTo>
                    <a:lnTo>
                      <a:pt x="292277" y="269240"/>
                    </a:lnTo>
                    <a:lnTo>
                      <a:pt x="299148" y="269240"/>
                    </a:lnTo>
                    <a:lnTo>
                      <a:pt x="301472" y="267970"/>
                    </a:lnTo>
                    <a:lnTo>
                      <a:pt x="307035" y="261620"/>
                    </a:lnTo>
                    <a:lnTo>
                      <a:pt x="309930" y="261620"/>
                    </a:lnTo>
                    <a:lnTo>
                      <a:pt x="314744" y="265430"/>
                    </a:lnTo>
                    <a:lnTo>
                      <a:pt x="311023" y="271780"/>
                    </a:lnTo>
                    <a:lnTo>
                      <a:pt x="312127" y="275590"/>
                    </a:lnTo>
                    <a:lnTo>
                      <a:pt x="314528" y="276860"/>
                    </a:lnTo>
                    <a:lnTo>
                      <a:pt x="331724" y="276860"/>
                    </a:lnTo>
                    <a:lnTo>
                      <a:pt x="332828" y="278130"/>
                    </a:lnTo>
                    <a:lnTo>
                      <a:pt x="333121" y="281940"/>
                    </a:lnTo>
                    <a:lnTo>
                      <a:pt x="332295" y="283210"/>
                    </a:lnTo>
                    <a:lnTo>
                      <a:pt x="330314" y="284480"/>
                    </a:lnTo>
                    <a:lnTo>
                      <a:pt x="323088" y="285750"/>
                    </a:lnTo>
                    <a:lnTo>
                      <a:pt x="315912" y="288290"/>
                    </a:lnTo>
                    <a:lnTo>
                      <a:pt x="306857" y="289560"/>
                    </a:lnTo>
                    <a:lnTo>
                      <a:pt x="304634" y="289560"/>
                    </a:lnTo>
                    <a:lnTo>
                      <a:pt x="300329" y="288290"/>
                    </a:lnTo>
                    <a:lnTo>
                      <a:pt x="298018" y="285750"/>
                    </a:lnTo>
                    <a:lnTo>
                      <a:pt x="295770" y="284480"/>
                    </a:lnTo>
                    <a:lnTo>
                      <a:pt x="294335" y="285750"/>
                    </a:lnTo>
                    <a:lnTo>
                      <a:pt x="293319" y="285750"/>
                    </a:lnTo>
                    <a:lnTo>
                      <a:pt x="285305" y="287020"/>
                    </a:lnTo>
                    <a:lnTo>
                      <a:pt x="280276" y="290830"/>
                    </a:lnTo>
                    <a:lnTo>
                      <a:pt x="272796" y="298450"/>
                    </a:lnTo>
                    <a:lnTo>
                      <a:pt x="269786" y="299720"/>
                    </a:lnTo>
                    <a:lnTo>
                      <a:pt x="259778" y="304800"/>
                    </a:lnTo>
                    <a:lnTo>
                      <a:pt x="254215" y="308610"/>
                    </a:lnTo>
                    <a:lnTo>
                      <a:pt x="252907" y="310222"/>
                    </a:lnTo>
                    <a:lnTo>
                      <a:pt x="252907" y="441960"/>
                    </a:lnTo>
                    <a:lnTo>
                      <a:pt x="252336" y="443230"/>
                    </a:lnTo>
                    <a:lnTo>
                      <a:pt x="240982" y="444500"/>
                    </a:lnTo>
                    <a:lnTo>
                      <a:pt x="222923" y="444500"/>
                    </a:lnTo>
                    <a:lnTo>
                      <a:pt x="220776" y="443230"/>
                    </a:lnTo>
                    <a:lnTo>
                      <a:pt x="218744" y="443230"/>
                    </a:lnTo>
                    <a:lnTo>
                      <a:pt x="219646" y="439420"/>
                    </a:lnTo>
                    <a:lnTo>
                      <a:pt x="221259" y="438150"/>
                    </a:lnTo>
                    <a:lnTo>
                      <a:pt x="230136" y="436880"/>
                    </a:lnTo>
                    <a:lnTo>
                      <a:pt x="237578" y="434340"/>
                    </a:lnTo>
                    <a:lnTo>
                      <a:pt x="248005" y="435610"/>
                    </a:lnTo>
                    <a:lnTo>
                      <a:pt x="250405" y="436880"/>
                    </a:lnTo>
                    <a:lnTo>
                      <a:pt x="252577" y="438150"/>
                    </a:lnTo>
                    <a:lnTo>
                      <a:pt x="252907" y="441960"/>
                    </a:lnTo>
                    <a:lnTo>
                      <a:pt x="252907" y="310222"/>
                    </a:lnTo>
                    <a:lnTo>
                      <a:pt x="246976" y="317500"/>
                    </a:lnTo>
                    <a:lnTo>
                      <a:pt x="244081" y="318770"/>
                    </a:lnTo>
                    <a:lnTo>
                      <a:pt x="237972" y="321310"/>
                    </a:lnTo>
                    <a:lnTo>
                      <a:pt x="231165" y="323850"/>
                    </a:lnTo>
                    <a:lnTo>
                      <a:pt x="229755" y="325120"/>
                    </a:lnTo>
                    <a:lnTo>
                      <a:pt x="230530" y="334010"/>
                    </a:lnTo>
                    <a:lnTo>
                      <a:pt x="227609" y="340360"/>
                    </a:lnTo>
                    <a:lnTo>
                      <a:pt x="221691" y="350520"/>
                    </a:lnTo>
                    <a:lnTo>
                      <a:pt x="220040" y="352640"/>
                    </a:lnTo>
                    <a:lnTo>
                      <a:pt x="220040" y="429260"/>
                    </a:lnTo>
                    <a:lnTo>
                      <a:pt x="219316" y="431800"/>
                    </a:lnTo>
                    <a:lnTo>
                      <a:pt x="212369" y="431800"/>
                    </a:lnTo>
                    <a:lnTo>
                      <a:pt x="205105" y="433070"/>
                    </a:lnTo>
                    <a:lnTo>
                      <a:pt x="201510" y="431800"/>
                    </a:lnTo>
                    <a:lnTo>
                      <a:pt x="196761" y="429260"/>
                    </a:lnTo>
                    <a:lnTo>
                      <a:pt x="194995" y="427990"/>
                    </a:lnTo>
                    <a:lnTo>
                      <a:pt x="194475" y="426720"/>
                    </a:lnTo>
                    <a:lnTo>
                      <a:pt x="192913" y="422910"/>
                    </a:lnTo>
                    <a:lnTo>
                      <a:pt x="191350" y="419100"/>
                    </a:lnTo>
                    <a:lnTo>
                      <a:pt x="187058" y="419100"/>
                    </a:lnTo>
                    <a:lnTo>
                      <a:pt x="177101" y="421640"/>
                    </a:lnTo>
                    <a:lnTo>
                      <a:pt x="174840" y="422910"/>
                    </a:lnTo>
                    <a:lnTo>
                      <a:pt x="171119" y="422910"/>
                    </a:lnTo>
                    <a:lnTo>
                      <a:pt x="169011" y="421640"/>
                    </a:lnTo>
                    <a:lnTo>
                      <a:pt x="167411" y="419100"/>
                    </a:lnTo>
                    <a:lnTo>
                      <a:pt x="168275" y="417830"/>
                    </a:lnTo>
                    <a:lnTo>
                      <a:pt x="172631" y="415290"/>
                    </a:lnTo>
                    <a:lnTo>
                      <a:pt x="174993" y="414020"/>
                    </a:lnTo>
                    <a:lnTo>
                      <a:pt x="179984" y="412750"/>
                    </a:lnTo>
                    <a:lnTo>
                      <a:pt x="190538" y="412750"/>
                    </a:lnTo>
                    <a:lnTo>
                      <a:pt x="196227" y="414020"/>
                    </a:lnTo>
                    <a:lnTo>
                      <a:pt x="205676" y="421640"/>
                    </a:lnTo>
                    <a:lnTo>
                      <a:pt x="210489" y="424180"/>
                    </a:lnTo>
                    <a:lnTo>
                      <a:pt x="218147" y="427990"/>
                    </a:lnTo>
                    <a:lnTo>
                      <a:pt x="220040" y="429260"/>
                    </a:lnTo>
                    <a:lnTo>
                      <a:pt x="220040" y="352640"/>
                    </a:lnTo>
                    <a:lnTo>
                      <a:pt x="217716" y="355600"/>
                    </a:lnTo>
                    <a:lnTo>
                      <a:pt x="208026" y="358140"/>
                    </a:lnTo>
                    <a:lnTo>
                      <a:pt x="204876" y="359410"/>
                    </a:lnTo>
                    <a:lnTo>
                      <a:pt x="196316" y="363220"/>
                    </a:lnTo>
                    <a:lnTo>
                      <a:pt x="194741" y="364490"/>
                    </a:lnTo>
                    <a:lnTo>
                      <a:pt x="194056" y="372110"/>
                    </a:lnTo>
                    <a:lnTo>
                      <a:pt x="193992" y="375920"/>
                    </a:lnTo>
                    <a:lnTo>
                      <a:pt x="195173" y="383540"/>
                    </a:lnTo>
                    <a:lnTo>
                      <a:pt x="195110" y="388620"/>
                    </a:lnTo>
                    <a:lnTo>
                      <a:pt x="193776" y="397510"/>
                    </a:lnTo>
                    <a:lnTo>
                      <a:pt x="192493" y="398780"/>
                    </a:lnTo>
                    <a:lnTo>
                      <a:pt x="189661" y="400050"/>
                    </a:lnTo>
                    <a:lnTo>
                      <a:pt x="188087" y="400050"/>
                    </a:lnTo>
                    <a:lnTo>
                      <a:pt x="186893" y="398780"/>
                    </a:lnTo>
                    <a:lnTo>
                      <a:pt x="186499" y="394970"/>
                    </a:lnTo>
                    <a:lnTo>
                      <a:pt x="186067" y="392430"/>
                    </a:lnTo>
                    <a:lnTo>
                      <a:pt x="185191" y="383540"/>
                    </a:lnTo>
                    <a:lnTo>
                      <a:pt x="182460" y="378460"/>
                    </a:lnTo>
                    <a:lnTo>
                      <a:pt x="180174" y="377190"/>
                    </a:lnTo>
                    <a:lnTo>
                      <a:pt x="173342" y="373380"/>
                    </a:lnTo>
                    <a:lnTo>
                      <a:pt x="169938" y="372110"/>
                    </a:lnTo>
                    <a:lnTo>
                      <a:pt x="161099" y="367030"/>
                    </a:lnTo>
                    <a:lnTo>
                      <a:pt x="156235" y="368300"/>
                    </a:lnTo>
                    <a:lnTo>
                      <a:pt x="148844" y="375920"/>
                    </a:lnTo>
                    <a:lnTo>
                      <a:pt x="144284" y="377190"/>
                    </a:lnTo>
                    <a:lnTo>
                      <a:pt x="130708" y="373380"/>
                    </a:lnTo>
                    <a:lnTo>
                      <a:pt x="125552" y="372110"/>
                    </a:lnTo>
                    <a:lnTo>
                      <a:pt x="124714" y="372110"/>
                    </a:lnTo>
                    <a:lnTo>
                      <a:pt x="120015" y="373380"/>
                    </a:lnTo>
                    <a:lnTo>
                      <a:pt x="115697" y="374650"/>
                    </a:lnTo>
                    <a:lnTo>
                      <a:pt x="112014" y="378460"/>
                    </a:lnTo>
                    <a:lnTo>
                      <a:pt x="105003" y="384810"/>
                    </a:lnTo>
                    <a:lnTo>
                      <a:pt x="100177" y="393700"/>
                    </a:lnTo>
                    <a:lnTo>
                      <a:pt x="97104" y="402590"/>
                    </a:lnTo>
                    <a:lnTo>
                      <a:pt x="95377" y="411480"/>
                    </a:lnTo>
                    <a:lnTo>
                      <a:pt x="94894" y="415290"/>
                    </a:lnTo>
                    <a:lnTo>
                      <a:pt x="95186" y="419100"/>
                    </a:lnTo>
                    <a:lnTo>
                      <a:pt x="95313" y="425450"/>
                    </a:lnTo>
                    <a:lnTo>
                      <a:pt x="116344" y="443230"/>
                    </a:lnTo>
                    <a:lnTo>
                      <a:pt x="124218" y="441960"/>
                    </a:lnTo>
                    <a:lnTo>
                      <a:pt x="131102" y="438150"/>
                    </a:lnTo>
                    <a:lnTo>
                      <a:pt x="135445" y="430530"/>
                    </a:lnTo>
                    <a:lnTo>
                      <a:pt x="142621" y="426720"/>
                    </a:lnTo>
                    <a:lnTo>
                      <a:pt x="147637" y="427990"/>
                    </a:lnTo>
                    <a:lnTo>
                      <a:pt x="150469" y="433070"/>
                    </a:lnTo>
                    <a:lnTo>
                      <a:pt x="149085" y="435610"/>
                    </a:lnTo>
                    <a:lnTo>
                      <a:pt x="147523" y="436880"/>
                    </a:lnTo>
                    <a:lnTo>
                      <a:pt x="144881" y="441960"/>
                    </a:lnTo>
                    <a:lnTo>
                      <a:pt x="143662" y="443230"/>
                    </a:lnTo>
                    <a:lnTo>
                      <a:pt x="139941" y="452120"/>
                    </a:lnTo>
                    <a:lnTo>
                      <a:pt x="141909" y="457200"/>
                    </a:lnTo>
                    <a:lnTo>
                      <a:pt x="150609" y="459740"/>
                    </a:lnTo>
                    <a:lnTo>
                      <a:pt x="158254" y="459740"/>
                    </a:lnTo>
                    <a:lnTo>
                      <a:pt x="160718" y="461010"/>
                    </a:lnTo>
                    <a:lnTo>
                      <a:pt x="162712" y="461010"/>
                    </a:lnTo>
                    <a:lnTo>
                      <a:pt x="165354" y="466090"/>
                    </a:lnTo>
                    <a:lnTo>
                      <a:pt x="164528" y="469900"/>
                    </a:lnTo>
                    <a:lnTo>
                      <a:pt x="159867" y="481330"/>
                    </a:lnTo>
                    <a:lnTo>
                      <a:pt x="161544" y="487680"/>
                    </a:lnTo>
                    <a:lnTo>
                      <a:pt x="171475" y="497840"/>
                    </a:lnTo>
                    <a:lnTo>
                      <a:pt x="177952" y="497840"/>
                    </a:lnTo>
                    <a:lnTo>
                      <a:pt x="184353" y="496570"/>
                    </a:lnTo>
                    <a:lnTo>
                      <a:pt x="185191" y="494030"/>
                    </a:lnTo>
                    <a:lnTo>
                      <a:pt x="184188" y="491490"/>
                    </a:lnTo>
                    <a:lnTo>
                      <a:pt x="187401" y="491490"/>
                    </a:lnTo>
                    <a:lnTo>
                      <a:pt x="189509" y="492760"/>
                    </a:lnTo>
                    <a:lnTo>
                      <a:pt x="191820" y="494030"/>
                    </a:lnTo>
                    <a:lnTo>
                      <a:pt x="196608" y="496570"/>
                    </a:lnTo>
                    <a:lnTo>
                      <a:pt x="198437" y="499110"/>
                    </a:lnTo>
                    <a:lnTo>
                      <a:pt x="201841" y="499110"/>
                    </a:lnTo>
                    <a:lnTo>
                      <a:pt x="199263" y="494030"/>
                    </a:lnTo>
                    <a:lnTo>
                      <a:pt x="200926" y="492760"/>
                    </a:lnTo>
                    <a:lnTo>
                      <a:pt x="204774" y="497840"/>
                    </a:lnTo>
                    <a:lnTo>
                      <a:pt x="207149" y="495300"/>
                    </a:lnTo>
                    <a:lnTo>
                      <a:pt x="205232" y="494030"/>
                    </a:lnTo>
                    <a:lnTo>
                      <a:pt x="206349" y="492760"/>
                    </a:lnTo>
                    <a:lnTo>
                      <a:pt x="207467" y="491490"/>
                    </a:lnTo>
                    <a:lnTo>
                      <a:pt x="211950" y="486410"/>
                    </a:lnTo>
                    <a:lnTo>
                      <a:pt x="213245" y="488950"/>
                    </a:lnTo>
                    <a:lnTo>
                      <a:pt x="213982" y="488950"/>
                    </a:lnTo>
                    <a:lnTo>
                      <a:pt x="215290" y="487680"/>
                    </a:lnTo>
                    <a:lnTo>
                      <a:pt x="214579" y="486410"/>
                    </a:lnTo>
                    <a:lnTo>
                      <a:pt x="213868" y="485140"/>
                    </a:lnTo>
                    <a:lnTo>
                      <a:pt x="227139" y="481330"/>
                    </a:lnTo>
                    <a:lnTo>
                      <a:pt x="229349" y="482600"/>
                    </a:lnTo>
                    <a:lnTo>
                      <a:pt x="228676" y="481330"/>
                    </a:lnTo>
                    <a:lnTo>
                      <a:pt x="226669" y="477520"/>
                    </a:lnTo>
                    <a:lnTo>
                      <a:pt x="231851" y="478790"/>
                    </a:lnTo>
                    <a:lnTo>
                      <a:pt x="231597" y="485140"/>
                    </a:lnTo>
                    <a:lnTo>
                      <a:pt x="227926" y="485140"/>
                    </a:lnTo>
                    <a:lnTo>
                      <a:pt x="224967" y="490220"/>
                    </a:lnTo>
                    <a:lnTo>
                      <a:pt x="224485" y="492760"/>
                    </a:lnTo>
                    <a:lnTo>
                      <a:pt x="225196" y="499110"/>
                    </a:lnTo>
                    <a:lnTo>
                      <a:pt x="228320" y="501650"/>
                    </a:lnTo>
                    <a:lnTo>
                      <a:pt x="233540" y="500380"/>
                    </a:lnTo>
                    <a:lnTo>
                      <a:pt x="235381" y="497840"/>
                    </a:lnTo>
                    <a:lnTo>
                      <a:pt x="234721" y="492760"/>
                    </a:lnTo>
                    <a:lnTo>
                      <a:pt x="234416" y="490220"/>
                    </a:lnTo>
                    <a:lnTo>
                      <a:pt x="234391" y="485140"/>
                    </a:lnTo>
                    <a:lnTo>
                      <a:pt x="235038" y="483870"/>
                    </a:lnTo>
                    <a:lnTo>
                      <a:pt x="240322" y="482600"/>
                    </a:lnTo>
                    <a:lnTo>
                      <a:pt x="242392" y="481330"/>
                    </a:lnTo>
                    <a:lnTo>
                      <a:pt x="247192" y="485140"/>
                    </a:lnTo>
                    <a:lnTo>
                      <a:pt x="249986" y="486410"/>
                    </a:lnTo>
                    <a:lnTo>
                      <a:pt x="257175" y="490220"/>
                    </a:lnTo>
                    <a:lnTo>
                      <a:pt x="261620" y="492760"/>
                    </a:lnTo>
                    <a:lnTo>
                      <a:pt x="271678" y="490220"/>
                    </a:lnTo>
                    <a:lnTo>
                      <a:pt x="275691" y="491490"/>
                    </a:lnTo>
                    <a:lnTo>
                      <a:pt x="282435" y="497840"/>
                    </a:lnTo>
                    <a:lnTo>
                      <a:pt x="285915" y="501650"/>
                    </a:lnTo>
                    <a:lnTo>
                      <a:pt x="295452" y="508000"/>
                    </a:lnTo>
                    <a:lnTo>
                      <a:pt x="301510" y="510540"/>
                    </a:lnTo>
                    <a:lnTo>
                      <a:pt x="307428" y="514350"/>
                    </a:lnTo>
                    <a:lnTo>
                      <a:pt x="310896" y="516890"/>
                    </a:lnTo>
                    <a:lnTo>
                      <a:pt x="312750" y="516890"/>
                    </a:lnTo>
                    <a:lnTo>
                      <a:pt x="338886" y="544830"/>
                    </a:lnTo>
                    <a:lnTo>
                      <a:pt x="336423" y="549910"/>
                    </a:lnTo>
                    <a:lnTo>
                      <a:pt x="331419" y="557530"/>
                    </a:lnTo>
                    <a:lnTo>
                      <a:pt x="331876" y="558800"/>
                    </a:lnTo>
                    <a:lnTo>
                      <a:pt x="335775" y="561340"/>
                    </a:lnTo>
                    <a:lnTo>
                      <a:pt x="337908" y="561340"/>
                    </a:lnTo>
                    <a:lnTo>
                      <a:pt x="339966" y="558800"/>
                    </a:lnTo>
                    <a:lnTo>
                      <a:pt x="340918" y="558800"/>
                    </a:lnTo>
                    <a:lnTo>
                      <a:pt x="345020" y="554990"/>
                    </a:lnTo>
                    <a:lnTo>
                      <a:pt x="347306" y="554990"/>
                    </a:lnTo>
                    <a:lnTo>
                      <a:pt x="349910" y="557530"/>
                    </a:lnTo>
                    <a:lnTo>
                      <a:pt x="349808" y="558800"/>
                    </a:lnTo>
                    <a:lnTo>
                      <a:pt x="348691" y="560070"/>
                    </a:lnTo>
                    <a:lnTo>
                      <a:pt x="347738" y="560070"/>
                    </a:lnTo>
                    <a:lnTo>
                      <a:pt x="344728" y="562610"/>
                    </a:lnTo>
                    <a:lnTo>
                      <a:pt x="344665" y="563880"/>
                    </a:lnTo>
                    <a:lnTo>
                      <a:pt x="349554" y="568960"/>
                    </a:lnTo>
                    <a:lnTo>
                      <a:pt x="353072" y="567690"/>
                    </a:lnTo>
                    <a:lnTo>
                      <a:pt x="362267" y="558800"/>
                    </a:lnTo>
                    <a:lnTo>
                      <a:pt x="366026" y="560070"/>
                    </a:lnTo>
                    <a:lnTo>
                      <a:pt x="370725" y="563880"/>
                    </a:lnTo>
                    <a:lnTo>
                      <a:pt x="370738" y="567690"/>
                    </a:lnTo>
                    <a:lnTo>
                      <a:pt x="371005" y="571500"/>
                    </a:lnTo>
                    <a:lnTo>
                      <a:pt x="373862" y="572770"/>
                    </a:lnTo>
                    <a:lnTo>
                      <a:pt x="378726" y="571500"/>
                    </a:lnTo>
                    <a:lnTo>
                      <a:pt x="380199" y="570230"/>
                    </a:lnTo>
                    <a:lnTo>
                      <a:pt x="384136" y="567690"/>
                    </a:lnTo>
                    <a:lnTo>
                      <a:pt x="386753" y="567690"/>
                    </a:lnTo>
                    <a:lnTo>
                      <a:pt x="397040" y="572770"/>
                    </a:lnTo>
                    <a:lnTo>
                      <a:pt x="405549" y="577850"/>
                    </a:lnTo>
                    <a:lnTo>
                      <a:pt x="408978" y="581660"/>
                    </a:lnTo>
                    <a:lnTo>
                      <a:pt x="413118" y="588010"/>
                    </a:lnTo>
                    <a:lnTo>
                      <a:pt x="414705" y="589280"/>
                    </a:lnTo>
                    <a:lnTo>
                      <a:pt x="418998" y="588010"/>
                    </a:lnTo>
                    <a:lnTo>
                      <a:pt x="425221" y="588010"/>
                    </a:lnTo>
                    <a:lnTo>
                      <a:pt x="428320" y="586740"/>
                    </a:lnTo>
                    <a:lnTo>
                      <a:pt x="431457" y="586740"/>
                    </a:lnTo>
                    <a:lnTo>
                      <a:pt x="432587" y="588010"/>
                    </a:lnTo>
                    <a:lnTo>
                      <a:pt x="433933" y="589280"/>
                    </a:lnTo>
                    <a:lnTo>
                      <a:pt x="436079" y="594360"/>
                    </a:lnTo>
                    <a:lnTo>
                      <a:pt x="433793" y="601980"/>
                    </a:lnTo>
                    <a:lnTo>
                      <a:pt x="424027" y="607060"/>
                    </a:lnTo>
                    <a:lnTo>
                      <a:pt x="421513" y="612140"/>
                    </a:lnTo>
                    <a:lnTo>
                      <a:pt x="418782" y="622300"/>
                    </a:lnTo>
                    <a:lnTo>
                      <a:pt x="416217" y="626110"/>
                    </a:lnTo>
                    <a:lnTo>
                      <a:pt x="410997" y="632460"/>
                    </a:lnTo>
                    <a:lnTo>
                      <a:pt x="409829" y="633730"/>
                    </a:lnTo>
                    <a:lnTo>
                      <a:pt x="409790" y="643890"/>
                    </a:lnTo>
                    <a:lnTo>
                      <a:pt x="409676" y="646430"/>
                    </a:lnTo>
                    <a:lnTo>
                      <a:pt x="409054" y="654050"/>
                    </a:lnTo>
                    <a:lnTo>
                      <a:pt x="408025" y="661670"/>
                    </a:lnTo>
                    <a:lnTo>
                      <a:pt x="406958" y="669290"/>
                    </a:lnTo>
                    <a:lnTo>
                      <a:pt x="406514" y="673100"/>
                    </a:lnTo>
                    <a:lnTo>
                      <a:pt x="405574" y="676910"/>
                    </a:lnTo>
                    <a:lnTo>
                      <a:pt x="401243" y="685800"/>
                    </a:lnTo>
                    <a:lnTo>
                      <a:pt x="396506" y="690880"/>
                    </a:lnTo>
                    <a:lnTo>
                      <a:pt x="382917" y="690880"/>
                    </a:lnTo>
                    <a:lnTo>
                      <a:pt x="377063" y="693420"/>
                    </a:lnTo>
                    <a:lnTo>
                      <a:pt x="366229" y="698500"/>
                    </a:lnTo>
                    <a:lnTo>
                      <a:pt x="365175" y="699770"/>
                    </a:lnTo>
                    <a:lnTo>
                      <a:pt x="366090" y="711200"/>
                    </a:lnTo>
                    <a:lnTo>
                      <a:pt x="366318" y="716280"/>
                    </a:lnTo>
                    <a:lnTo>
                      <a:pt x="366903" y="727710"/>
                    </a:lnTo>
                    <a:lnTo>
                      <a:pt x="364477" y="731520"/>
                    </a:lnTo>
                    <a:lnTo>
                      <a:pt x="354584" y="736600"/>
                    </a:lnTo>
                    <a:lnTo>
                      <a:pt x="351116" y="741680"/>
                    </a:lnTo>
                    <a:lnTo>
                      <a:pt x="344068" y="750570"/>
                    </a:lnTo>
                    <a:lnTo>
                      <a:pt x="340474" y="755650"/>
                    </a:lnTo>
                    <a:lnTo>
                      <a:pt x="334505" y="756920"/>
                    </a:lnTo>
                    <a:lnTo>
                      <a:pt x="325564" y="754380"/>
                    </a:lnTo>
                    <a:lnTo>
                      <a:pt x="322503" y="754380"/>
                    </a:lnTo>
                    <a:lnTo>
                      <a:pt x="320827" y="758190"/>
                    </a:lnTo>
                    <a:lnTo>
                      <a:pt x="320941" y="759460"/>
                    </a:lnTo>
                    <a:lnTo>
                      <a:pt x="323735" y="764540"/>
                    </a:lnTo>
                    <a:lnTo>
                      <a:pt x="326377" y="768350"/>
                    </a:lnTo>
                    <a:lnTo>
                      <a:pt x="329412" y="773430"/>
                    </a:lnTo>
                    <a:lnTo>
                      <a:pt x="329793" y="775970"/>
                    </a:lnTo>
                    <a:lnTo>
                      <a:pt x="328155" y="782320"/>
                    </a:lnTo>
                    <a:lnTo>
                      <a:pt x="324243" y="784860"/>
                    </a:lnTo>
                    <a:lnTo>
                      <a:pt x="317334" y="784860"/>
                    </a:lnTo>
                    <a:lnTo>
                      <a:pt x="311226" y="786130"/>
                    </a:lnTo>
                    <a:lnTo>
                      <a:pt x="309778" y="787400"/>
                    </a:lnTo>
                    <a:lnTo>
                      <a:pt x="307632" y="793750"/>
                    </a:lnTo>
                    <a:lnTo>
                      <a:pt x="306692" y="796290"/>
                    </a:lnTo>
                    <a:lnTo>
                      <a:pt x="303047" y="796290"/>
                    </a:lnTo>
                    <a:lnTo>
                      <a:pt x="298424" y="797560"/>
                    </a:lnTo>
                    <a:lnTo>
                      <a:pt x="297103" y="798830"/>
                    </a:lnTo>
                    <a:lnTo>
                      <a:pt x="298704" y="802640"/>
                    </a:lnTo>
                    <a:lnTo>
                      <a:pt x="299224" y="805180"/>
                    </a:lnTo>
                    <a:lnTo>
                      <a:pt x="302221" y="808990"/>
                    </a:lnTo>
                    <a:lnTo>
                      <a:pt x="302183" y="811530"/>
                    </a:lnTo>
                    <a:lnTo>
                      <a:pt x="299554" y="815340"/>
                    </a:lnTo>
                    <a:lnTo>
                      <a:pt x="298538" y="817880"/>
                    </a:lnTo>
                    <a:lnTo>
                      <a:pt x="297688" y="821690"/>
                    </a:lnTo>
                    <a:lnTo>
                      <a:pt x="297294" y="822960"/>
                    </a:lnTo>
                    <a:lnTo>
                      <a:pt x="299402" y="829310"/>
                    </a:lnTo>
                    <a:lnTo>
                      <a:pt x="301396" y="831850"/>
                    </a:lnTo>
                    <a:lnTo>
                      <a:pt x="305562" y="839470"/>
                    </a:lnTo>
                    <a:lnTo>
                      <a:pt x="305917" y="843280"/>
                    </a:lnTo>
                    <a:lnTo>
                      <a:pt x="298856" y="850900"/>
                    </a:lnTo>
                    <a:lnTo>
                      <a:pt x="298424" y="857250"/>
                    </a:lnTo>
                    <a:lnTo>
                      <a:pt x="299707" y="864870"/>
                    </a:lnTo>
                    <a:lnTo>
                      <a:pt x="299478" y="867410"/>
                    </a:lnTo>
                    <a:lnTo>
                      <a:pt x="298183" y="869950"/>
                    </a:lnTo>
                    <a:lnTo>
                      <a:pt x="293052" y="871220"/>
                    </a:lnTo>
                    <a:lnTo>
                      <a:pt x="288594" y="869950"/>
                    </a:lnTo>
                    <a:lnTo>
                      <a:pt x="282473" y="863600"/>
                    </a:lnTo>
                    <a:lnTo>
                      <a:pt x="279501" y="858520"/>
                    </a:lnTo>
                    <a:lnTo>
                      <a:pt x="277749" y="854710"/>
                    </a:lnTo>
                    <a:lnTo>
                      <a:pt x="272872" y="847090"/>
                    </a:lnTo>
                    <a:lnTo>
                      <a:pt x="269532" y="842010"/>
                    </a:lnTo>
                    <a:lnTo>
                      <a:pt x="263118" y="838200"/>
                    </a:lnTo>
                    <a:lnTo>
                      <a:pt x="262064" y="835660"/>
                    </a:lnTo>
                    <a:lnTo>
                      <a:pt x="260756" y="834390"/>
                    </a:lnTo>
                    <a:lnTo>
                      <a:pt x="262039" y="833120"/>
                    </a:lnTo>
                    <a:lnTo>
                      <a:pt x="262839" y="830580"/>
                    </a:lnTo>
                    <a:lnTo>
                      <a:pt x="266115" y="826770"/>
                    </a:lnTo>
                    <a:lnTo>
                      <a:pt x="266623" y="824230"/>
                    </a:lnTo>
                    <a:lnTo>
                      <a:pt x="263131" y="817880"/>
                    </a:lnTo>
                    <a:lnTo>
                      <a:pt x="263359" y="815340"/>
                    </a:lnTo>
                    <a:lnTo>
                      <a:pt x="263486" y="811530"/>
                    </a:lnTo>
                    <a:lnTo>
                      <a:pt x="263499" y="807720"/>
                    </a:lnTo>
                    <a:lnTo>
                      <a:pt x="263283" y="805180"/>
                    </a:lnTo>
                    <a:lnTo>
                      <a:pt x="260146" y="801370"/>
                    </a:lnTo>
                    <a:lnTo>
                      <a:pt x="259219" y="800100"/>
                    </a:lnTo>
                    <a:lnTo>
                      <a:pt x="258267" y="797560"/>
                    </a:lnTo>
                    <a:lnTo>
                      <a:pt x="255447" y="791210"/>
                    </a:lnTo>
                    <a:lnTo>
                      <a:pt x="253580" y="784860"/>
                    </a:lnTo>
                    <a:lnTo>
                      <a:pt x="252666" y="777240"/>
                    </a:lnTo>
                    <a:lnTo>
                      <a:pt x="252768" y="768350"/>
                    </a:lnTo>
                    <a:lnTo>
                      <a:pt x="253060" y="764540"/>
                    </a:lnTo>
                    <a:lnTo>
                      <a:pt x="252209" y="758190"/>
                    </a:lnTo>
                    <a:lnTo>
                      <a:pt x="252323" y="755650"/>
                    </a:lnTo>
                    <a:lnTo>
                      <a:pt x="252298" y="745490"/>
                    </a:lnTo>
                    <a:lnTo>
                      <a:pt x="251421" y="737870"/>
                    </a:lnTo>
                    <a:lnTo>
                      <a:pt x="250139" y="731520"/>
                    </a:lnTo>
                    <a:lnTo>
                      <a:pt x="248285" y="722630"/>
                    </a:lnTo>
                    <a:lnTo>
                      <a:pt x="248805" y="720090"/>
                    </a:lnTo>
                    <a:lnTo>
                      <a:pt x="248894" y="716280"/>
                    </a:lnTo>
                    <a:lnTo>
                      <a:pt x="248602" y="715010"/>
                    </a:lnTo>
                    <a:lnTo>
                      <a:pt x="248170" y="712470"/>
                    </a:lnTo>
                    <a:lnTo>
                      <a:pt x="248043" y="707390"/>
                    </a:lnTo>
                    <a:lnTo>
                      <a:pt x="247650" y="703580"/>
                    </a:lnTo>
                    <a:lnTo>
                      <a:pt x="244525" y="698500"/>
                    </a:lnTo>
                    <a:lnTo>
                      <a:pt x="243408" y="695960"/>
                    </a:lnTo>
                    <a:lnTo>
                      <a:pt x="242481" y="689610"/>
                    </a:lnTo>
                    <a:lnTo>
                      <a:pt x="241998" y="675640"/>
                    </a:lnTo>
                    <a:lnTo>
                      <a:pt x="241782" y="671830"/>
                    </a:lnTo>
                    <a:lnTo>
                      <a:pt x="238912" y="659130"/>
                    </a:lnTo>
                    <a:lnTo>
                      <a:pt x="234708" y="654050"/>
                    </a:lnTo>
                    <a:lnTo>
                      <a:pt x="223342" y="646430"/>
                    </a:lnTo>
                    <a:lnTo>
                      <a:pt x="218313" y="643890"/>
                    </a:lnTo>
                    <a:lnTo>
                      <a:pt x="214744" y="640080"/>
                    </a:lnTo>
                    <a:lnTo>
                      <a:pt x="210464" y="635000"/>
                    </a:lnTo>
                    <a:lnTo>
                      <a:pt x="206413" y="628650"/>
                    </a:lnTo>
                    <a:lnTo>
                      <a:pt x="202526" y="623570"/>
                    </a:lnTo>
                    <a:lnTo>
                      <a:pt x="193929" y="610870"/>
                    </a:lnTo>
                    <a:lnTo>
                      <a:pt x="189420" y="604520"/>
                    </a:lnTo>
                    <a:lnTo>
                      <a:pt x="182257" y="593090"/>
                    </a:lnTo>
                    <a:lnTo>
                      <a:pt x="179120" y="589280"/>
                    </a:lnTo>
                    <a:lnTo>
                      <a:pt x="176580" y="580390"/>
                    </a:lnTo>
                    <a:lnTo>
                      <a:pt x="179082" y="575310"/>
                    </a:lnTo>
                    <a:lnTo>
                      <a:pt x="180390" y="572770"/>
                    </a:lnTo>
                    <a:lnTo>
                      <a:pt x="177761" y="563880"/>
                    </a:lnTo>
                    <a:lnTo>
                      <a:pt x="178003" y="560070"/>
                    </a:lnTo>
                    <a:lnTo>
                      <a:pt x="178015" y="551180"/>
                    </a:lnTo>
                    <a:lnTo>
                      <a:pt x="178790" y="549910"/>
                    </a:lnTo>
                    <a:lnTo>
                      <a:pt x="183146" y="544830"/>
                    </a:lnTo>
                    <a:lnTo>
                      <a:pt x="185902" y="542290"/>
                    </a:lnTo>
                    <a:lnTo>
                      <a:pt x="190449" y="534670"/>
                    </a:lnTo>
                    <a:lnTo>
                      <a:pt x="192252" y="530860"/>
                    </a:lnTo>
                    <a:lnTo>
                      <a:pt x="194805" y="524510"/>
                    </a:lnTo>
                    <a:lnTo>
                      <a:pt x="194856" y="521970"/>
                    </a:lnTo>
                    <a:lnTo>
                      <a:pt x="196443" y="515620"/>
                    </a:lnTo>
                    <a:lnTo>
                      <a:pt x="196291" y="510540"/>
                    </a:lnTo>
                    <a:lnTo>
                      <a:pt x="191109" y="508000"/>
                    </a:lnTo>
                    <a:lnTo>
                      <a:pt x="190766" y="506730"/>
                    </a:lnTo>
                    <a:lnTo>
                      <a:pt x="189509" y="504190"/>
                    </a:lnTo>
                    <a:lnTo>
                      <a:pt x="188849" y="502920"/>
                    </a:lnTo>
                    <a:lnTo>
                      <a:pt x="187172" y="500380"/>
                    </a:lnTo>
                    <a:lnTo>
                      <a:pt x="185915" y="500380"/>
                    </a:lnTo>
                    <a:lnTo>
                      <a:pt x="181165" y="501650"/>
                    </a:lnTo>
                    <a:lnTo>
                      <a:pt x="178003" y="502920"/>
                    </a:lnTo>
                    <a:lnTo>
                      <a:pt x="172745" y="504190"/>
                    </a:lnTo>
                    <a:lnTo>
                      <a:pt x="170395" y="504190"/>
                    </a:lnTo>
                    <a:lnTo>
                      <a:pt x="162280" y="501650"/>
                    </a:lnTo>
                    <a:lnTo>
                      <a:pt x="157492" y="496570"/>
                    </a:lnTo>
                    <a:lnTo>
                      <a:pt x="151358" y="491490"/>
                    </a:lnTo>
                    <a:lnTo>
                      <a:pt x="150660" y="491490"/>
                    </a:lnTo>
                    <a:lnTo>
                      <a:pt x="148247" y="485140"/>
                    </a:lnTo>
                    <a:lnTo>
                      <a:pt x="145046" y="480060"/>
                    </a:lnTo>
                    <a:lnTo>
                      <a:pt x="136245" y="471170"/>
                    </a:lnTo>
                    <a:lnTo>
                      <a:pt x="130479" y="466090"/>
                    </a:lnTo>
                    <a:lnTo>
                      <a:pt x="118097" y="466090"/>
                    </a:lnTo>
                    <a:lnTo>
                      <a:pt x="116547" y="463550"/>
                    </a:lnTo>
                    <a:lnTo>
                      <a:pt x="112369" y="459740"/>
                    </a:lnTo>
                    <a:lnTo>
                      <a:pt x="110794" y="458470"/>
                    </a:lnTo>
                    <a:lnTo>
                      <a:pt x="106070" y="454660"/>
                    </a:lnTo>
                    <a:lnTo>
                      <a:pt x="102108" y="453390"/>
                    </a:lnTo>
                    <a:lnTo>
                      <a:pt x="89382" y="458470"/>
                    </a:lnTo>
                    <a:lnTo>
                      <a:pt x="82232" y="455930"/>
                    </a:lnTo>
                    <a:lnTo>
                      <a:pt x="70866" y="447040"/>
                    </a:lnTo>
                    <a:lnTo>
                      <a:pt x="58064" y="436880"/>
                    </a:lnTo>
                    <a:lnTo>
                      <a:pt x="56502" y="434340"/>
                    </a:lnTo>
                    <a:lnTo>
                      <a:pt x="55943" y="425450"/>
                    </a:lnTo>
                    <a:lnTo>
                      <a:pt x="54051" y="420370"/>
                    </a:lnTo>
                    <a:lnTo>
                      <a:pt x="50685" y="412750"/>
                    </a:lnTo>
                    <a:lnTo>
                      <a:pt x="48094" y="408940"/>
                    </a:lnTo>
                    <a:lnTo>
                      <a:pt x="43408" y="402590"/>
                    </a:lnTo>
                    <a:lnTo>
                      <a:pt x="40462" y="400050"/>
                    </a:lnTo>
                    <a:lnTo>
                      <a:pt x="35712" y="393700"/>
                    </a:lnTo>
                    <a:lnTo>
                      <a:pt x="32943" y="389890"/>
                    </a:lnTo>
                    <a:lnTo>
                      <a:pt x="32004" y="381000"/>
                    </a:lnTo>
                    <a:lnTo>
                      <a:pt x="31330" y="375920"/>
                    </a:lnTo>
                    <a:lnTo>
                      <a:pt x="29375" y="364490"/>
                    </a:lnTo>
                    <a:lnTo>
                      <a:pt x="23736" y="363220"/>
                    </a:lnTo>
                    <a:lnTo>
                      <a:pt x="18415" y="367030"/>
                    </a:lnTo>
                    <a:lnTo>
                      <a:pt x="17741" y="369570"/>
                    </a:lnTo>
                    <a:lnTo>
                      <a:pt x="18249" y="372110"/>
                    </a:lnTo>
                    <a:lnTo>
                      <a:pt x="21437" y="379730"/>
                    </a:lnTo>
                    <a:lnTo>
                      <a:pt x="23901" y="383540"/>
                    </a:lnTo>
                    <a:lnTo>
                      <a:pt x="22263" y="388620"/>
                    </a:lnTo>
                    <a:lnTo>
                      <a:pt x="18554" y="391160"/>
                    </a:lnTo>
                    <a:lnTo>
                      <a:pt x="9359" y="391160"/>
                    </a:lnTo>
                    <a:lnTo>
                      <a:pt x="7708" y="401320"/>
                    </a:lnTo>
                    <a:lnTo>
                      <a:pt x="6121" y="410210"/>
                    </a:lnTo>
                    <a:lnTo>
                      <a:pt x="4813" y="419100"/>
                    </a:lnTo>
                    <a:lnTo>
                      <a:pt x="4064" y="427990"/>
                    </a:lnTo>
                    <a:lnTo>
                      <a:pt x="11912" y="430530"/>
                    </a:lnTo>
                    <a:lnTo>
                      <a:pt x="7975" y="434340"/>
                    </a:lnTo>
                    <a:lnTo>
                      <a:pt x="2806" y="433070"/>
                    </a:lnTo>
                    <a:lnTo>
                      <a:pt x="2349" y="443230"/>
                    </a:lnTo>
                    <a:lnTo>
                      <a:pt x="546" y="467360"/>
                    </a:lnTo>
                    <a:lnTo>
                      <a:pt x="127" y="476250"/>
                    </a:lnTo>
                    <a:lnTo>
                      <a:pt x="0" y="492760"/>
                    </a:lnTo>
                    <a:lnTo>
                      <a:pt x="127" y="504190"/>
                    </a:lnTo>
                    <a:lnTo>
                      <a:pt x="241" y="506730"/>
                    </a:lnTo>
                    <a:lnTo>
                      <a:pt x="1079" y="515620"/>
                    </a:lnTo>
                    <a:lnTo>
                      <a:pt x="1739" y="524510"/>
                    </a:lnTo>
                    <a:lnTo>
                      <a:pt x="3111" y="538480"/>
                    </a:lnTo>
                    <a:lnTo>
                      <a:pt x="3860" y="544830"/>
                    </a:lnTo>
                    <a:lnTo>
                      <a:pt x="4826" y="553720"/>
                    </a:lnTo>
                    <a:lnTo>
                      <a:pt x="4902" y="557530"/>
                    </a:lnTo>
                    <a:lnTo>
                      <a:pt x="6591" y="566420"/>
                    </a:lnTo>
                    <a:lnTo>
                      <a:pt x="7962" y="572770"/>
                    </a:lnTo>
                    <a:lnTo>
                      <a:pt x="10502" y="586740"/>
                    </a:lnTo>
                    <a:lnTo>
                      <a:pt x="11620" y="593090"/>
                    </a:lnTo>
                    <a:lnTo>
                      <a:pt x="14109" y="603250"/>
                    </a:lnTo>
                    <a:lnTo>
                      <a:pt x="15595" y="608330"/>
                    </a:lnTo>
                    <a:lnTo>
                      <a:pt x="18072" y="617220"/>
                    </a:lnTo>
                    <a:lnTo>
                      <a:pt x="19177" y="621030"/>
                    </a:lnTo>
                    <a:lnTo>
                      <a:pt x="20459" y="626110"/>
                    </a:lnTo>
                    <a:lnTo>
                      <a:pt x="24282" y="638810"/>
                    </a:lnTo>
                    <a:lnTo>
                      <a:pt x="38392" y="675640"/>
                    </a:lnTo>
                    <a:lnTo>
                      <a:pt x="49822" y="699770"/>
                    </a:lnTo>
                    <a:lnTo>
                      <a:pt x="54089" y="708660"/>
                    </a:lnTo>
                    <a:lnTo>
                      <a:pt x="58496" y="716280"/>
                    </a:lnTo>
                    <a:lnTo>
                      <a:pt x="63093" y="725170"/>
                    </a:lnTo>
                    <a:lnTo>
                      <a:pt x="67818" y="734060"/>
                    </a:lnTo>
                    <a:lnTo>
                      <a:pt x="72682" y="741680"/>
                    </a:lnTo>
                    <a:lnTo>
                      <a:pt x="77685" y="749300"/>
                    </a:lnTo>
                    <a:lnTo>
                      <a:pt x="84569" y="760730"/>
                    </a:lnTo>
                    <a:lnTo>
                      <a:pt x="91795" y="770890"/>
                    </a:lnTo>
                    <a:lnTo>
                      <a:pt x="99339" y="781050"/>
                    </a:lnTo>
                    <a:lnTo>
                      <a:pt x="107188" y="789940"/>
                    </a:lnTo>
                    <a:lnTo>
                      <a:pt x="110172" y="793750"/>
                    </a:lnTo>
                    <a:lnTo>
                      <a:pt x="112280" y="798830"/>
                    </a:lnTo>
                    <a:lnTo>
                      <a:pt x="117221" y="800100"/>
                    </a:lnTo>
                    <a:lnTo>
                      <a:pt x="119253" y="807720"/>
                    </a:lnTo>
                    <a:lnTo>
                      <a:pt x="126022" y="811530"/>
                    </a:lnTo>
                    <a:lnTo>
                      <a:pt x="134112" y="821690"/>
                    </a:lnTo>
                    <a:lnTo>
                      <a:pt x="139255" y="826770"/>
                    </a:lnTo>
                    <a:lnTo>
                      <a:pt x="148907" y="836930"/>
                    </a:lnTo>
                    <a:lnTo>
                      <a:pt x="153911" y="840740"/>
                    </a:lnTo>
                    <a:lnTo>
                      <a:pt x="163982" y="850900"/>
                    </a:lnTo>
                    <a:lnTo>
                      <a:pt x="169075" y="854710"/>
                    </a:lnTo>
                    <a:lnTo>
                      <a:pt x="179590" y="863600"/>
                    </a:lnTo>
                    <a:lnTo>
                      <a:pt x="185026" y="868680"/>
                    </a:lnTo>
                    <a:lnTo>
                      <a:pt x="201599" y="880110"/>
                    </a:lnTo>
                    <a:lnTo>
                      <a:pt x="212826" y="889000"/>
                    </a:lnTo>
                    <a:lnTo>
                      <a:pt x="218490" y="891540"/>
                    </a:lnTo>
                    <a:lnTo>
                      <a:pt x="230047" y="899160"/>
                    </a:lnTo>
                    <a:lnTo>
                      <a:pt x="235953" y="902970"/>
                    </a:lnTo>
                    <a:lnTo>
                      <a:pt x="247789" y="909320"/>
                    </a:lnTo>
                    <a:lnTo>
                      <a:pt x="253606" y="913130"/>
                    </a:lnTo>
                    <a:lnTo>
                      <a:pt x="265861" y="919480"/>
                    </a:lnTo>
                    <a:lnTo>
                      <a:pt x="271551" y="923290"/>
                    </a:lnTo>
                    <a:lnTo>
                      <a:pt x="278015" y="925830"/>
                    </a:lnTo>
                    <a:lnTo>
                      <a:pt x="279882" y="918210"/>
                    </a:lnTo>
                    <a:lnTo>
                      <a:pt x="283806" y="915670"/>
                    </a:lnTo>
                    <a:lnTo>
                      <a:pt x="283578" y="918210"/>
                    </a:lnTo>
                    <a:lnTo>
                      <a:pt x="283298" y="919480"/>
                    </a:lnTo>
                    <a:lnTo>
                      <a:pt x="283184" y="928370"/>
                    </a:lnTo>
                    <a:lnTo>
                      <a:pt x="298297" y="932180"/>
                    </a:lnTo>
                    <a:lnTo>
                      <a:pt x="297929" y="934720"/>
                    </a:lnTo>
                    <a:lnTo>
                      <a:pt x="310172" y="939800"/>
                    </a:lnTo>
                    <a:lnTo>
                      <a:pt x="323265" y="943610"/>
                    </a:lnTo>
                    <a:lnTo>
                      <a:pt x="347624" y="952500"/>
                    </a:lnTo>
                    <a:lnTo>
                      <a:pt x="351320" y="953770"/>
                    </a:lnTo>
                    <a:lnTo>
                      <a:pt x="360464" y="956310"/>
                    </a:lnTo>
                    <a:lnTo>
                      <a:pt x="365937" y="957580"/>
                    </a:lnTo>
                    <a:lnTo>
                      <a:pt x="376085" y="960120"/>
                    </a:lnTo>
                    <a:lnTo>
                      <a:pt x="380733" y="961390"/>
                    </a:lnTo>
                    <a:lnTo>
                      <a:pt x="391414" y="962660"/>
                    </a:lnTo>
                    <a:lnTo>
                      <a:pt x="403428" y="965200"/>
                    </a:lnTo>
                    <a:lnTo>
                      <a:pt x="425450" y="969010"/>
                    </a:lnTo>
                    <a:lnTo>
                      <a:pt x="432816" y="969010"/>
                    </a:lnTo>
                    <a:lnTo>
                      <a:pt x="449554" y="971550"/>
                    </a:lnTo>
                    <a:lnTo>
                      <a:pt x="518845" y="971550"/>
                    </a:lnTo>
                    <a:lnTo>
                      <a:pt x="525754" y="970280"/>
                    </a:lnTo>
                    <a:lnTo>
                      <a:pt x="532663" y="970280"/>
                    </a:lnTo>
                    <a:lnTo>
                      <a:pt x="539534" y="969010"/>
                    </a:lnTo>
                    <a:lnTo>
                      <a:pt x="570052" y="965200"/>
                    </a:lnTo>
                    <a:lnTo>
                      <a:pt x="587844" y="961390"/>
                    </a:lnTo>
                    <a:lnTo>
                      <a:pt x="595414" y="960120"/>
                    </a:lnTo>
                    <a:lnTo>
                      <a:pt x="611060" y="956310"/>
                    </a:lnTo>
                    <a:lnTo>
                      <a:pt x="619163" y="953770"/>
                    </a:lnTo>
                    <a:lnTo>
                      <a:pt x="634161" y="949960"/>
                    </a:lnTo>
                    <a:lnTo>
                      <a:pt x="641070" y="947420"/>
                    </a:lnTo>
                    <a:lnTo>
                      <a:pt x="655307" y="942340"/>
                    </a:lnTo>
                    <a:lnTo>
                      <a:pt x="662660" y="938530"/>
                    </a:lnTo>
                    <a:lnTo>
                      <a:pt x="677240" y="933450"/>
                    </a:lnTo>
                    <a:lnTo>
                      <a:pt x="683526" y="930910"/>
                    </a:lnTo>
                    <a:lnTo>
                      <a:pt x="689749" y="927100"/>
                    </a:lnTo>
                    <a:lnTo>
                      <a:pt x="702157" y="922020"/>
                    </a:lnTo>
                    <a:lnTo>
                      <a:pt x="714286" y="915670"/>
                    </a:lnTo>
                    <a:lnTo>
                      <a:pt x="726173" y="909320"/>
                    </a:lnTo>
                    <a:lnTo>
                      <a:pt x="737844" y="901700"/>
                    </a:lnTo>
                    <a:lnTo>
                      <a:pt x="749325" y="895350"/>
                    </a:lnTo>
                    <a:lnTo>
                      <a:pt x="759040" y="889000"/>
                    </a:lnTo>
                    <a:lnTo>
                      <a:pt x="768616" y="881380"/>
                    </a:lnTo>
                    <a:lnTo>
                      <a:pt x="777976" y="875030"/>
                    </a:lnTo>
                    <a:lnTo>
                      <a:pt x="782523" y="871220"/>
                    </a:lnTo>
                    <a:lnTo>
                      <a:pt x="787069" y="867410"/>
                    </a:lnTo>
                    <a:lnTo>
                      <a:pt x="803135" y="854710"/>
                    </a:lnTo>
                    <a:lnTo>
                      <a:pt x="811072" y="847090"/>
                    </a:lnTo>
                    <a:lnTo>
                      <a:pt x="818896" y="840740"/>
                    </a:lnTo>
                    <a:lnTo>
                      <a:pt x="832561" y="826770"/>
                    </a:lnTo>
                    <a:lnTo>
                      <a:pt x="869848" y="784860"/>
                    </a:lnTo>
                    <a:lnTo>
                      <a:pt x="881354" y="768350"/>
                    </a:lnTo>
                    <a:lnTo>
                      <a:pt x="883208" y="765810"/>
                    </a:lnTo>
                    <a:lnTo>
                      <a:pt x="906716" y="728980"/>
                    </a:lnTo>
                    <a:lnTo>
                      <a:pt x="911237" y="721360"/>
                    </a:lnTo>
                    <a:lnTo>
                      <a:pt x="915670" y="713740"/>
                    </a:lnTo>
                    <a:lnTo>
                      <a:pt x="919975" y="704850"/>
                    </a:lnTo>
                    <a:lnTo>
                      <a:pt x="924140" y="697230"/>
                    </a:lnTo>
                    <a:lnTo>
                      <a:pt x="928192" y="688340"/>
                    </a:lnTo>
                    <a:lnTo>
                      <a:pt x="931138" y="681990"/>
                    </a:lnTo>
                    <a:lnTo>
                      <a:pt x="933919" y="675640"/>
                    </a:lnTo>
                    <a:lnTo>
                      <a:pt x="936574" y="668020"/>
                    </a:lnTo>
                    <a:lnTo>
                      <a:pt x="942200" y="654050"/>
                    </a:lnTo>
                    <a:lnTo>
                      <a:pt x="944943" y="646430"/>
                    </a:lnTo>
                    <a:lnTo>
                      <a:pt x="949896" y="631190"/>
                    </a:lnTo>
                    <a:lnTo>
                      <a:pt x="952144" y="624840"/>
                    </a:lnTo>
                    <a:lnTo>
                      <a:pt x="956208" y="609600"/>
                    </a:lnTo>
                    <a:lnTo>
                      <a:pt x="958138" y="601980"/>
                    </a:lnTo>
                    <a:lnTo>
                      <a:pt x="959916" y="593090"/>
                    </a:lnTo>
                    <a:lnTo>
                      <a:pt x="961326" y="586740"/>
                    </a:lnTo>
                    <a:lnTo>
                      <a:pt x="962672" y="580390"/>
                    </a:lnTo>
                    <a:lnTo>
                      <a:pt x="965733" y="565150"/>
                    </a:lnTo>
                    <a:lnTo>
                      <a:pt x="965187" y="562610"/>
                    </a:lnTo>
                    <a:lnTo>
                      <a:pt x="961275" y="558800"/>
                    </a:lnTo>
                    <a:lnTo>
                      <a:pt x="961402" y="554990"/>
                    </a:lnTo>
                    <a:lnTo>
                      <a:pt x="964679" y="549910"/>
                    </a:lnTo>
                    <a:lnTo>
                      <a:pt x="967486" y="548640"/>
                    </a:lnTo>
                    <a:lnTo>
                      <a:pt x="968235" y="546100"/>
                    </a:lnTo>
                    <a:lnTo>
                      <a:pt x="969187" y="534670"/>
                    </a:lnTo>
                    <a:lnTo>
                      <a:pt x="969695" y="530860"/>
                    </a:lnTo>
                    <a:lnTo>
                      <a:pt x="970965" y="516890"/>
                    </a:lnTo>
                    <a:lnTo>
                      <a:pt x="971753" y="504190"/>
                    </a:lnTo>
                    <a:lnTo>
                      <a:pt x="972045" y="492760"/>
                    </a:lnTo>
                    <a:lnTo>
                      <a:pt x="972019" y="476250"/>
                    </a:lnTo>
                    <a:lnTo>
                      <a:pt x="972134" y="469900"/>
                    </a:lnTo>
                    <a:close/>
                  </a:path>
                </a:pathLst>
              </a:custGeom>
              <a:solidFill>
                <a:srgbClr val="3B9A3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object 119"/>
              <p:cNvSpPr/>
              <p:nvPr/>
            </p:nvSpPr>
            <p:spPr>
              <a:xfrm>
                <a:off x="3319560" y="468792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48" y="0"/>
                    </a:moveTo>
                    <a:lnTo>
                      <a:pt x="14839" y="174317"/>
                    </a:lnTo>
                    <a:lnTo>
                      <a:pt x="0" y="195041"/>
                    </a:lnTo>
                    <a:lnTo>
                      <a:pt x="3709" y="206065"/>
                    </a:lnTo>
                    <a:lnTo>
                      <a:pt x="14839" y="215757"/>
                    </a:lnTo>
                    <a:lnTo>
                      <a:pt x="301428" y="381504"/>
                    </a:lnTo>
                    <a:lnTo>
                      <a:pt x="318186" y="387941"/>
                    </a:lnTo>
                    <a:lnTo>
                      <a:pt x="337248" y="390086"/>
                    </a:lnTo>
                    <a:lnTo>
                      <a:pt x="356310" y="387941"/>
                    </a:lnTo>
                    <a:lnTo>
                      <a:pt x="373068" y="381504"/>
                    </a:lnTo>
                    <a:lnTo>
                      <a:pt x="659657" y="215757"/>
                    </a:lnTo>
                    <a:lnTo>
                      <a:pt x="670787" y="206065"/>
                    </a:lnTo>
                    <a:lnTo>
                      <a:pt x="674497" y="195041"/>
                    </a:lnTo>
                    <a:lnTo>
                      <a:pt x="670787" y="184015"/>
                    </a:lnTo>
                    <a:lnTo>
                      <a:pt x="659657" y="174317"/>
                    </a:lnTo>
                    <a:lnTo>
                      <a:pt x="373068" y="8582"/>
                    </a:lnTo>
                    <a:lnTo>
                      <a:pt x="356310" y="2145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1C1C1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object 120"/>
              <p:cNvSpPr/>
              <p:nvPr/>
            </p:nvSpPr>
            <p:spPr>
              <a:xfrm>
                <a:off x="3319560" y="48830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5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54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08"/>
                    </a:lnTo>
                    <a:lnTo>
                      <a:pt x="318182" y="192897"/>
                    </a:lnTo>
                    <a:lnTo>
                      <a:pt x="14846" y="20713"/>
                    </a:lnTo>
                    <a:lnTo>
                      <a:pt x="928" y="5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4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object 121"/>
              <p:cNvSpPr/>
              <p:nvPr/>
            </p:nvSpPr>
            <p:spPr>
              <a:xfrm>
                <a:off x="3656880" y="48830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5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2D2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91" name="object 122"/>
              <p:cNvPicPr/>
              <p:nvPr/>
            </p:nvPicPr>
            <p:blipFill>
              <a:blip r:embed="rId46"/>
              <a:stretch/>
            </p:blipFill>
            <p:spPr>
              <a:xfrm>
                <a:off x="3845160" y="495720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92" name="object 123"/>
              <p:cNvPicPr/>
              <p:nvPr/>
            </p:nvPicPr>
            <p:blipFill>
              <a:blip r:embed="rId47"/>
              <a:stretch/>
            </p:blipFill>
            <p:spPr>
              <a:xfrm>
                <a:off x="3350520" y="497016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93" name="object 124"/>
              <p:cNvSpPr/>
              <p:nvPr/>
            </p:nvSpPr>
            <p:spPr>
              <a:xfrm>
                <a:off x="3319560" y="449640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48" y="0"/>
                    </a:moveTo>
                    <a:lnTo>
                      <a:pt x="14839" y="174326"/>
                    </a:lnTo>
                    <a:lnTo>
                      <a:pt x="0" y="195046"/>
                    </a:lnTo>
                    <a:lnTo>
                      <a:pt x="3709" y="206073"/>
                    </a:lnTo>
                    <a:lnTo>
                      <a:pt x="14839" y="215766"/>
                    </a:lnTo>
                    <a:lnTo>
                      <a:pt x="301428" y="381514"/>
                    </a:lnTo>
                    <a:lnTo>
                      <a:pt x="318186" y="387950"/>
                    </a:lnTo>
                    <a:lnTo>
                      <a:pt x="337248" y="390096"/>
                    </a:lnTo>
                    <a:lnTo>
                      <a:pt x="356310" y="387950"/>
                    </a:lnTo>
                    <a:lnTo>
                      <a:pt x="373068" y="381514"/>
                    </a:lnTo>
                    <a:lnTo>
                      <a:pt x="659657" y="215766"/>
                    </a:lnTo>
                    <a:lnTo>
                      <a:pt x="670787" y="206073"/>
                    </a:lnTo>
                    <a:lnTo>
                      <a:pt x="674497" y="195046"/>
                    </a:lnTo>
                    <a:lnTo>
                      <a:pt x="670787" y="184019"/>
                    </a:lnTo>
                    <a:lnTo>
                      <a:pt x="659657" y="174326"/>
                    </a:lnTo>
                    <a:lnTo>
                      <a:pt x="373068" y="8591"/>
                    </a:lnTo>
                    <a:lnTo>
                      <a:pt x="356310" y="214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1C1C1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" name="object 125"/>
              <p:cNvSpPr/>
              <p:nvPr/>
            </p:nvSpPr>
            <p:spPr>
              <a:xfrm>
                <a:off x="3319560" y="469152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5">
                    <a:moveTo>
                      <a:pt x="0" y="0"/>
                    </a:moveTo>
                    <a:lnTo>
                      <a:pt x="0" y="126657"/>
                    </a:lnTo>
                    <a:lnTo>
                      <a:pt x="928" y="132249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10"/>
                    </a:lnTo>
                    <a:lnTo>
                      <a:pt x="318182" y="192901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4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" name="object 126"/>
              <p:cNvSpPr/>
              <p:nvPr/>
            </p:nvSpPr>
            <p:spPr>
              <a:xfrm>
                <a:off x="3656880" y="469152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5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2D2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596" name="object 127"/>
              <p:cNvPicPr/>
              <p:nvPr/>
            </p:nvPicPr>
            <p:blipFill>
              <a:blip r:embed="rId48"/>
              <a:stretch/>
            </p:blipFill>
            <p:spPr>
              <a:xfrm>
                <a:off x="3845160" y="476568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97" name="object 128"/>
              <p:cNvPicPr/>
              <p:nvPr/>
            </p:nvPicPr>
            <p:blipFill>
              <a:blip r:embed="rId49"/>
              <a:stretch/>
            </p:blipFill>
            <p:spPr>
              <a:xfrm>
                <a:off x="3350520" y="477864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98" name="object 129"/>
              <p:cNvSpPr/>
              <p:nvPr/>
            </p:nvSpPr>
            <p:spPr>
              <a:xfrm>
                <a:off x="3319560" y="4304880"/>
                <a:ext cx="673920" cy="38952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90525">
                    <a:moveTo>
                      <a:pt x="337248" y="0"/>
                    </a:moveTo>
                    <a:lnTo>
                      <a:pt x="14839" y="174317"/>
                    </a:lnTo>
                    <a:lnTo>
                      <a:pt x="0" y="195037"/>
                    </a:lnTo>
                    <a:lnTo>
                      <a:pt x="3709" y="206063"/>
                    </a:lnTo>
                    <a:lnTo>
                      <a:pt x="14839" y="215757"/>
                    </a:lnTo>
                    <a:lnTo>
                      <a:pt x="301428" y="381504"/>
                    </a:lnTo>
                    <a:lnTo>
                      <a:pt x="318186" y="387941"/>
                    </a:lnTo>
                    <a:lnTo>
                      <a:pt x="337248" y="390086"/>
                    </a:lnTo>
                    <a:lnTo>
                      <a:pt x="356310" y="387941"/>
                    </a:lnTo>
                    <a:lnTo>
                      <a:pt x="373068" y="381504"/>
                    </a:lnTo>
                    <a:lnTo>
                      <a:pt x="659657" y="215757"/>
                    </a:lnTo>
                    <a:lnTo>
                      <a:pt x="670787" y="206063"/>
                    </a:lnTo>
                    <a:lnTo>
                      <a:pt x="674497" y="195037"/>
                    </a:lnTo>
                    <a:lnTo>
                      <a:pt x="670787" y="184010"/>
                    </a:lnTo>
                    <a:lnTo>
                      <a:pt x="659657" y="174317"/>
                    </a:lnTo>
                    <a:lnTo>
                      <a:pt x="373068" y="8582"/>
                    </a:lnTo>
                    <a:lnTo>
                      <a:pt x="356310" y="2145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57575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object 130"/>
              <p:cNvSpPr/>
              <p:nvPr/>
            </p:nvSpPr>
            <p:spPr>
              <a:xfrm>
                <a:off x="3319560" y="44996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5">
                    <a:moveTo>
                      <a:pt x="0" y="0"/>
                    </a:moveTo>
                    <a:lnTo>
                      <a:pt x="0" y="126644"/>
                    </a:lnTo>
                    <a:lnTo>
                      <a:pt x="928" y="132243"/>
                    </a:lnTo>
                    <a:lnTo>
                      <a:pt x="301421" y="313118"/>
                    </a:lnTo>
                    <a:lnTo>
                      <a:pt x="337248" y="321703"/>
                    </a:lnTo>
                    <a:lnTo>
                      <a:pt x="337248" y="195046"/>
                    </a:lnTo>
                    <a:lnTo>
                      <a:pt x="327571" y="194508"/>
                    </a:lnTo>
                    <a:lnTo>
                      <a:pt x="318182" y="192897"/>
                    </a:lnTo>
                    <a:lnTo>
                      <a:pt x="14846" y="20713"/>
                    </a:lnTo>
                    <a:lnTo>
                      <a:pt x="928" y="5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424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" name="object 131"/>
              <p:cNvSpPr/>
              <p:nvPr/>
            </p:nvSpPr>
            <p:spPr>
              <a:xfrm>
                <a:off x="3656880" y="4499640"/>
                <a:ext cx="336600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321945">
                    <a:moveTo>
                      <a:pt x="337248" y="0"/>
                    </a:moveTo>
                    <a:lnTo>
                      <a:pt x="35826" y="186474"/>
                    </a:lnTo>
                    <a:lnTo>
                      <a:pt x="0" y="195046"/>
                    </a:lnTo>
                    <a:lnTo>
                      <a:pt x="0" y="321703"/>
                    </a:lnTo>
                    <a:lnTo>
                      <a:pt x="322402" y="147370"/>
                    </a:lnTo>
                    <a:lnTo>
                      <a:pt x="337248" y="126657"/>
                    </a:lnTo>
                    <a:lnTo>
                      <a:pt x="337248" y="0"/>
                    </a:lnTo>
                    <a:close/>
                  </a:path>
                </a:pathLst>
              </a:custGeom>
              <a:solidFill>
                <a:srgbClr val="2D2D2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601" name="object 132"/>
              <p:cNvPicPr/>
              <p:nvPr/>
            </p:nvPicPr>
            <p:blipFill>
              <a:blip r:embed="rId46"/>
              <a:stretch/>
            </p:blipFill>
            <p:spPr>
              <a:xfrm>
                <a:off x="3845160" y="4572720"/>
                <a:ext cx="120240" cy="114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02" name="object 133"/>
              <p:cNvPicPr/>
              <p:nvPr/>
            </p:nvPicPr>
            <p:blipFill>
              <a:blip r:embed="rId50"/>
              <a:stretch/>
            </p:blipFill>
            <p:spPr>
              <a:xfrm>
                <a:off x="3350520" y="4586040"/>
                <a:ext cx="105840" cy="7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03" name="object 134"/>
              <p:cNvSpPr/>
              <p:nvPr/>
            </p:nvSpPr>
            <p:spPr>
              <a:xfrm>
                <a:off x="3498480" y="4402440"/>
                <a:ext cx="3157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316864" h="178435">
                    <a:moveTo>
                      <a:pt x="145249" y="0"/>
                    </a:moveTo>
                    <a:lnTo>
                      <a:pt x="134150" y="0"/>
                    </a:lnTo>
                    <a:lnTo>
                      <a:pt x="129527" y="1041"/>
                    </a:lnTo>
                    <a:lnTo>
                      <a:pt x="1854" y="72821"/>
                    </a:lnTo>
                    <a:lnTo>
                      <a:pt x="0" y="75412"/>
                    </a:lnTo>
                    <a:lnTo>
                      <a:pt x="0" y="81660"/>
                    </a:lnTo>
                    <a:lnTo>
                      <a:pt x="1854" y="84251"/>
                    </a:lnTo>
                    <a:lnTo>
                      <a:pt x="166522" y="176834"/>
                    </a:lnTo>
                    <a:lnTo>
                      <a:pt x="171157" y="177876"/>
                    </a:lnTo>
                    <a:lnTo>
                      <a:pt x="182257" y="177876"/>
                    </a:lnTo>
                    <a:lnTo>
                      <a:pt x="186880" y="176834"/>
                    </a:lnTo>
                    <a:lnTo>
                      <a:pt x="204457" y="166954"/>
                    </a:lnTo>
                    <a:lnTo>
                      <a:pt x="176707" y="166954"/>
                    </a:lnTo>
                    <a:lnTo>
                      <a:pt x="139928" y="146278"/>
                    </a:lnTo>
                    <a:lnTo>
                      <a:pt x="153799" y="138480"/>
                    </a:lnTo>
                    <a:lnTo>
                      <a:pt x="126047" y="138480"/>
                    </a:lnTo>
                    <a:lnTo>
                      <a:pt x="19431" y="78536"/>
                    </a:lnTo>
                    <a:lnTo>
                      <a:pt x="57124" y="57340"/>
                    </a:lnTo>
                    <a:lnTo>
                      <a:pt x="84876" y="57340"/>
                    </a:lnTo>
                    <a:lnTo>
                      <a:pt x="71005" y="49542"/>
                    </a:lnTo>
                    <a:lnTo>
                      <a:pt x="108699" y="28346"/>
                    </a:lnTo>
                    <a:lnTo>
                      <a:pt x="198441" y="28346"/>
                    </a:lnTo>
                    <a:lnTo>
                      <a:pt x="149872" y="1041"/>
                    </a:lnTo>
                    <a:lnTo>
                      <a:pt x="145249" y="0"/>
                    </a:lnTo>
                    <a:close/>
                    <a:moveTo>
                      <a:pt x="316316" y="96088"/>
                    </a:moveTo>
                    <a:lnTo>
                      <a:pt x="229209" y="96088"/>
                    </a:lnTo>
                    <a:lnTo>
                      <a:pt x="265976" y="116763"/>
                    </a:lnTo>
                    <a:lnTo>
                      <a:pt x="176707" y="166954"/>
                    </a:lnTo>
                    <a:lnTo>
                      <a:pt x="204457" y="166954"/>
                    </a:lnTo>
                    <a:lnTo>
                      <a:pt x="314553" y="105067"/>
                    </a:lnTo>
                    <a:lnTo>
                      <a:pt x="316407" y="102463"/>
                    </a:lnTo>
                    <a:lnTo>
                      <a:pt x="316316" y="96088"/>
                    </a:lnTo>
                    <a:close/>
                    <a:moveTo>
                      <a:pt x="84876" y="57340"/>
                    </a:moveTo>
                    <a:lnTo>
                      <a:pt x="57124" y="57340"/>
                    </a:lnTo>
                    <a:lnTo>
                      <a:pt x="163753" y="117284"/>
                    </a:lnTo>
                    <a:lnTo>
                      <a:pt x="126047" y="138480"/>
                    </a:lnTo>
                    <a:lnTo>
                      <a:pt x="153799" y="138480"/>
                    </a:lnTo>
                    <a:lnTo>
                      <a:pt x="205375" y="109486"/>
                    </a:lnTo>
                    <a:lnTo>
                      <a:pt x="177634" y="109486"/>
                    </a:lnTo>
                    <a:lnTo>
                      <a:pt x="84876" y="57340"/>
                    </a:lnTo>
                    <a:close/>
                    <a:moveTo>
                      <a:pt x="198441" y="28346"/>
                    </a:moveTo>
                    <a:lnTo>
                      <a:pt x="108699" y="28346"/>
                    </a:lnTo>
                    <a:lnTo>
                      <a:pt x="215328" y="88290"/>
                    </a:lnTo>
                    <a:lnTo>
                      <a:pt x="177634" y="109486"/>
                    </a:lnTo>
                    <a:lnTo>
                      <a:pt x="205375" y="109486"/>
                    </a:lnTo>
                    <a:lnTo>
                      <a:pt x="229209" y="96088"/>
                    </a:lnTo>
                    <a:lnTo>
                      <a:pt x="316316" y="96088"/>
                    </a:lnTo>
                    <a:lnTo>
                      <a:pt x="314553" y="93624"/>
                    </a:lnTo>
                    <a:lnTo>
                      <a:pt x="198441" y="28346"/>
                    </a:lnTo>
                    <a:close/>
                  </a:path>
                </a:pathLst>
              </a:custGeom>
              <a:solidFill>
                <a:srgbClr val="1C1C1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04" name="object 135"/>
            <p:cNvSpPr/>
            <p:nvPr/>
          </p:nvSpPr>
          <p:spPr>
            <a:xfrm>
              <a:off x="7480080" y="3487680"/>
              <a:ext cx="63144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Client</a:t>
              </a:r>
              <a:r>
                <a:rPr lang="en-RU" sz="1100" b="1" strike="noStrike" spc="-7">
                  <a:solidFill>
                    <a:srgbClr val="000000"/>
                  </a:solidFill>
                  <a:latin typeface="Roboto Condensed"/>
                  <a:ea typeface="DejaVu Sans"/>
                </a:rPr>
                <a:t> VPN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605" name="object 136"/>
            <p:cNvSpPr/>
            <p:nvPr/>
          </p:nvSpPr>
          <p:spPr>
            <a:xfrm>
              <a:off x="5900400" y="6334200"/>
              <a:ext cx="69408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Client</a:t>
              </a:r>
              <a:r>
                <a:rPr lang="en-RU" sz="1100" b="1" strike="noStrike" spc="-7">
                  <a:solidFill>
                    <a:srgbClr val="000000"/>
                  </a:solidFill>
                  <a:latin typeface="Roboto Condensed"/>
                  <a:ea typeface="DejaVu Sans"/>
                </a:rPr>
                <a:t> </a:t>
              </a: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users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606" name="object 137"/>
            <p:cNvSpPr/>
            <p:nvPr/>
          </p:nvSpPr>
          <p:spPr>
            <a:xfrm>
              <a:off x="8475120" y="4525200"/>
              <a:ext cx="34452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Users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607" name="object 138"/>
            <p:cNvSpPr/>
            <p:nvPr/>
          </p:nvSpPr>
          <p:spPr>
            <a:xfrm>
              <a:off x="9288360" y="4525200"/>
              <a:ext cx="83592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DDBSoft</a:t>
              </a:r>
              <a:r>
                <a:rPr lang="en-RU" sz="1100" b="1" strike="noStrike" spc="-7">
                  <a:solidFill>
                    <a:srgbClr val="000000"/>
                  </a:solidFill>
                  <a:latin typeface="Roboto Condensed"/>
                  <a:ea typeface="DejaVu Sans"/>
                </a:rPr>
                <a:t> </a:t>
              </a: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users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608" name="object 139"/>
            <p:cNvSpPr/>
            <p:nvPr/>
          </p:nvSpPr>
          <p:spPr>
            <a:xfrm>
              <a:off x="10508040" y="4525200"/>
              <a:ext cx="56340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VIP</a:t>
              </a:r>
              <a:r>
                <a:rPr lang="en-RU" sz="1100" b="1" strike="noStrike" spc="-7">
                  <a:solidFill>
                    <a:srgbClr val="000000"/>
                  </a:solidFill>
                  <a:latin typeface="Roboto Condensed"/>
                  <a:ea typeface="DejaVu Sans"/>
                </a:rPr>
                <a:t> </a:t>
              </a: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users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609" name="object 140"/>
            <p:cNvSpPr/>
            <p:nvPr/>
          </p:nvSpPr>
          <p:spPr>
            <a:xfrm>
              <a:off x="8218080" y="1450440"/>
              <a:ext cx="15444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Fs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610" name="object 141"/>
            <p:cNvSpPr/>
            <p:nvPr/>
          </p:nvSpPr>
          <p:spPr>
            <a:xfrm>
              <a:off x="8696880" y="761760"/>
              <a:ext cx="1211760" cy="76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0800" rIns="0" bIns="0" anchor="t">
              <a:spAutoFit/>
            </a:bodyPr>
            <a:lstStyle/>
            <a:p>
              <a:pPr marL="12600" indent="236160">
                <a:lnSpc>
                  <a:spcPct val="100000"/>
                </a:lnSpc>
                <a:spcBef>
                  <a:spcPts val="85"/>
                </a:spcBef>
                <a:buNone/>
                <a:tabLst>
                  <a:tab pos="0" algn="l"/>
                </a:tabLst>
              </a:pPr>
              <a:r>
                <a:rPr lang="en-RU" sz="1100" b="1" strike="noStrike" spc="-7">
                  <a:solidFill>
                    <a:srgbClr val="000000"/>
                  </a:solidFill>
                  <a:latin typeface="Roboto Condensed"/>
                  <a:ea typeface="DejaVu Sans"/>
                </a:rPr>
                <a:t>System - </a:t>
              </a:r>
              <a:r>
                <a:rPr lang="en-RU" sz="1650" b="1" strike="noStrike" spc="-15" baseline="2000">
                  <a:solidFill>
                    <a:srgbClr val="000000"/>
                  </a:solidFill>
                  <a:latin typeface="Roboto Condensed"/>
                  <a:ea typeface="DejaVu Sans"/>
                </a:rPr>
                <a:t>MS </a:t>
              </a:r>
              <a:r>
                <a:rPr lang="en-RU" sz="1650" b="1" strike="noStrike" spc="-7" baseline="2000">
                  <a:solidFill>
                    <a:srgbClr val="000000"/>
                  </a:solidFill>
                  <a:latin typeface="Roboto Condensed"/>
                  <a:ea typeface="DejaVu Sans"/>
                </a:rPr>
                <a:t> </a:t>
              </a:r>
              <a:r>
                <a:rPr lang="en-RU" sz="1100" b="1" strike="noStrike" spc="-12">
                  <a:solidFill>
                    <a:srgbClr val="000000"/>
                  </a:solidFill>
                  <a:latin typeface="Roboto Condensed"/>
                  <a:ea typeface="DejaVu Sans"/>
                </a:rPr>
                <a:t>(Apps,</a:t>
              </a:r>
              <a:r>
                <a:rPr lang="en-RU" sz="1100" b="1" strike="noStrike" spc="-41">
                  <a:solidFill>
                    <a:srgbClr val="000000"/>
                  </a:solidFill>
                  <a:latin typeface="Roboto Condensed"/>
                  <a:ea typeface="DejaVu Sans"/>
                </a:rPr>
                <a:t> </a:t>
              </a: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Fs,</a:t>
              </a:r>
              <a:r>
                <a:rPr lang="en-RU" sz="1100" b="1" strike="noStrike" spc="-35">
                  <a:solidFill>
                    <a:srgbClr val="000000"/>
                  </a:solidFill>
                  <a:latin typeface="Roboto Condensed"/>
                  <a:ea typeface="DejaVu Sans"/>
                </a:rPr>
                <a:t> </a:t>
              </a:r>
              <a:r>
                <a:rPr lang="en-RU" sz="1650" b="1" strike="noStrike" spc="-1" baseline="2000">
                  <a:solidFill>
                    <a:srgbClr val="000000"/>
                  </a:solidFill>
                  <a:latin typeface="Roboto Condensed"/>
                  <a:ea typeface="DejaVu Sans"/>
                </a:rPr>
                <a:t>DBS,</a:t>
              </a:r>
              <a:r>
                <a:rPr lang="en-RU" sz="1650" b="1" strike="noStrike" spc="-60" baseline="2000">
                  <a:solidFill>
                    <a:srgbClr val="000000"/>
                  </a:solidFill>
                  <a:latin typeface="Roboto Condensed"/>
                  <a:ea typeface="DejaVu Sans"/>
                </a:rPr>
                <a:t> </a:t>
              </a:r>
              <a:r>
                <a:rPr lang="en-RU" sz="1650" b="1" strike="noStrike" spc="-1" baseline="2000">
                  <a:solidFill>
                    <a:srgbClr val="000000"/>
                  </a:solidFill>
                  <a:latin typeface="Roboto Condensed"/>
                  <a:ea typeface="DejaVu Sans"/>
                </a:rPr>
                <a:t>WEB)</a:t>
              </a:r>
              <a:endParaRPr lang="ru-RU" sz="1650" b="0" strike="noStrike" spc="-1">
                <a:latin typeface="Arial"/>
              </a:endParaRPr>
            </a:p>
          </p:txBody>
        </p:sp>
        <p:sp>
          <p:nvSpPr>
            <p:cNvPr id="611" name="object 142"/>
            <p:cNvSpPr/>
            <p:nvPr/>
          </p:nvSpPr>
          <p:spPr>
            <a:xfrm>
              <a:off x="1001160" y="1538640"/>
              <a:ext cx="166680" cy="34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FS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612" name="object 143"/>
            <p:cNvSpPr/>
            <p:nvPr/>
          </p:nvSpPr>
          <p:spPr>
            <a:xfrm>
              <a:off x="1259640" y="1694520"/>
              <a:ext cx="1034640" cy="83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9680" rIns="0" bIns="0" anchor="t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391"/>
                </a:spcBef>
                <a:buNone/>
              </a:pPr>
              <a:r>
                <a:rPr lang="en-RU" sz="1100" b="1" strike="noStrike" spc="-12">
                  <a:solidFill>
                    <a:srgbClr val="000000"/>
                  </a:solidFill>
                  <a:latin typeface="Roboto Condensed"/>
                  <a:ea typeface="DejaVu Sans"/>
                </a:rPr>
                <a:t>Apps</a:t>
              </a:r>
              <a:endParaRPr lang="ru-RU" sz="1100" b="0" strike="noStrike" spc="-1">
                <a:latin typeface="Arial"/>
              </a:endParaRPr>
            </a:p>
            <a:p>
              <a:pPr marL="12600" algn="ctr">
                <a:lnSpc>
                  <a:spcPct val="100000"/>
                </a:lnSpc>
                <a:spcBef>
                  <a:spcPts val="289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WEB</a:t>
              </a:r>
              <a:endParaRPr lang="ru-RU" sz="1100" b="0" strike="noStrike" spc="-1">
                <a:latin typeface="Arial"/>
              </a:endParaRPr>
            </a:p>
            <a:p>
              <a:pPr marL="776520" algn="ctr">
                <a:lnSpc>
                  <a:spcPct val="100000"/>
                </a:lnSpc>
                <a:spcBef>
                  <a:spcPts val="590"/>
                </a:spcBef>
                <a:buNone/>
              </a:pPr>
              <a:r>
                <a:rPr lang="en-RU" sz="1100" b="1" strike="noStrike" spc="-1">
                  <a:solidFill>
                    <a:srgbClr val="000000"/>
                  </a:solidFill>
                  <a:latin typeface="Roboto Condensed"/>
                  <a:ea typeface="DejaVu Sans"/>
                </a:rPr>
                <a:t>DBS</a:t>
              </a:r>
              <a:endParaRPr lang="ru-RU" sz="1100" b="0" strike="noStrike" spc="-1">
                <a:latin typeface="Arial"/>
              </a:endParaRPr>
            </a:p>
          </p:txBody>
        </p:sp>
        <p:grpSp>
          <p:nvGrpSpPr>
            <p:cNvPr id="613" name="object 144"/>
            <p:cNvGrpSpPr/>
            <p:nvPr/>
          </p:nvGrpSpPr>
          <p:grpSpPr>
            <a:xfrm>
              <a:off x="1062360" y="650160"/>
              <a:ext cx="4336560" cy="1620720"/>
              <a:chOff x="1062360" y="650160"/>
              <a:chExt cx="4336560" cy="1620720"/>
            </a:xfrm>
          </p:grpSpPr>
          <p:sp>
            <p:nvSpPr>
              <p:cNvPr id="614" name="object 145"/>
              <p:cNvSpPr/>
              <p:nvPr/>
            </p:nvSpPr>
            <p:spPr>
              <a:xfrm>
                <a:off x="1797120" y="684000"/>
                <a:ext cx="3570120" cy="1426320"/>
              </a:xfrm>
              <a:custGeom>
                <a:avLst/>
                <a:gdLst/>
                <a:ahLst/>
                <a:cxnLst/>
                <a:rect l="l" t="t" r="r" b="b"/>
                <a:pathLst>
                  <a:path w="3571240" h="1427480">
                    <a:moveTo>
                      <a:pt x="0" y="0"/>
                    </a:moveTo>
                    <a:lnTo>
                      <a:pt x="2472042" y="1427365"/>
                    </a:lnTo>
                    <a:lnTo>
                      <a:pt x="3570617" y="889711"/>
                    </a:lnTo>
                  </a:path>
                </a:pathLst>
              </a:custGeom>
              <a:noFill/>
              <a:ln w="9004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615" name="object 146"/>
              <p:cNvPicPr/>
              <p:nvPr/>
            </p:nvPicPr>
            <p:blipFill>
              <a:blip r:embed="rId51"/>
              <a:stretch/>
            </p:blipFill>
            <p:spPr>
              <a:xfrm>
                <a:off x="5332320" y="1540440"/>
                <a:ext cx="66600" cy="66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16" name="object 147"/>
              <p:cNvPicPr/>
              <p:nvPr/>
            </p:nvPicPr>
            <p:blipFill>
              <a:blip r:embed="rId52"/>
              <a:stretch/>
            </p:blipFill>
            <p:spPr>
              <a:xfrm>
                <a:off x="1062360" y="650160"/>
                <a:ext cx="1885680" cy="162072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617" name="object 148"/>
            <p:cNvPicPr/>
            <p:nvPr/>
          </p:nvPicPr>
          <p:blipFill>
            <a:blip r:embed="rId53"/>
            <a:stretch/>
          </p:blipFill>
          <p:spPr>
            <a:xfrm>
              <a:off x="355320" y="6160680"/>
              <a:ext cx="2619000" cy="300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8" name="object 149"/>
            <p:cNvSpPr/>
            <p:nvPr/>
          </p:nvSpPr>
          <p:spPr>
            <a:xfrm>
              <a:off x="7344000" y="5313600"/>
              <a:ext cx="3837600" cy="122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>
                <a:lnSpc>
                  <a:spcPct val="111000"/>
                </a:lnSpc>
                <a:spcBef>
                  <a:spcPts val="99"/>
                </a:spcBef>
                <a:buNone/>
              </a:pP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Размещение </a:t>
              </a:r>
              <a:r>
                <a:rPr lang="en-US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I</a:t>
              </a:r>
              <a:r>
                <a:rPr lang="en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Т</a:t>
              </a:r>
              <a:r>
                <a:rPr lang="en-US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-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контура для внедрения </a:t>
              </a:r>
              <a:r>
                <a:rPr lang="en-RU" sz="1200" b="1" strike="noStrike" spc="-1">
                  <a:solidFill>
                    <a:srgbClr val="231F20"/>
                  </a:solidFill>
                  <a:latin typeface="Roboto Condensed"/>
                  <a:ea typeface="DejaVu Sans"/>
                </a:rPr>
                <a:t>DBS-Soft </a:t>
              </a:r>
              <a:r>
                <a:rPr lang="en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возможно </a:t>
              </a:r>
              <a:r>
                <a:rPr lang="en-RU" sz="1200" b="0" strike="noStrike" spc="-262">
                  <a:solidFill>
                    <a:srgbClr val="6D6E71"/>
                  </a:solidFill>
                  <a:latin typeface="Roboto Condensed"/>
                  <a:ea typeface="DejaVu Sans"/>
                </a:rPr>
                <a:t>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как в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рамках </a:t>
              </a:r>
              <a:r>
                <a:rPr lang="en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IT</a:t>
              </a:r>
              <a:r>
                <a:rPr lang="ru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-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инфраструктуры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 </a:t>
              </a:r>
              <a:r>
                <a:rPr lang="ru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з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аказчика,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так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и на  мощностях </a:t>
              </a:r>
              <a:r>
                <a:rPr lang="ru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и</a:t>
              </a:r>
              <a:r>
                <a:rPr lang="en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сполнителя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.</a:t>
              </a:r>
              <a:r>
                <a:rPr lang="en-RU" sz="1200" b="0" strike="noStrike" spc="-21">
                  <a:solidFill>
                    <a:srgbClr val="6D6E71"/>
                  </a:solidFill>
                  <a:latin typeface="Roboto Condensed"/>
                  <a:ea typeface="DejaVu Sans"/>
                </a:rPr>
                <a:t> Также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 </a:t>
              </a:r>
              <a:r>
                <a:rPr lang="en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возможно</a:t>
              </a:r>
              <a:r>
                <a:rPr lang="en-RU" sz="1200" b="0" strike="noStrike" spc="7">
                  <a:solidFill>
                    <a:srgbClr val="6D6E71"/>
                  </a:solidFill>
                  <a:latin typeface="Roboto Condensed"/>
                  <a:ea typeface="DejaVu Sans"/>
                </a:rPr>
                <a:t>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использование </a:t>
              </a:r>
              <a:r>
                <a:rPr lang="en-RU" sz="1200" b="0" strike="noStrike" spc="-262">
                  <a:solidFill>
                    <a:srgbClr val="6D6E71"/>
                  </a:solidFill>
                  <a:latin typeface="Roboto Condensed"/>
                  <a:ea typeface="DejaVu Sans"/>
                </a:rPr>
                <a:t>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независимых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друг </a:t>
              </a:r>
              <a:r>
                <a:rPr lang="en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от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друга баз данных для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 хранения  настроек, файлов,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архива,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и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бэкапов,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как в моно</a:t>
              </a:r>
              <a:r>
                <a:rPr lang="ru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-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,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так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и в  </a:t>
              </a:r>
              <a:r>
                <a:rPr lang="en-RU" sz="1200" b="0" strike="noStrike" spc="-7">
                  <a:solidFill>
                    <a:srgbClr val="6D6E71"/>
                  </a:solidFill>
                  <a:latin typeface="Roboto Condensed"/>
                  <a:ea typeface="DejaVu Sans"/>
                </a:rPr>
                <a:t>гибридных</a:t>
              </a:r>
              <a:r>
                <a:rPr lang="en-RU" sz="1200" b="0" strike="noStrike" spc="-12">
                  <a:solidFill>
                    <a:srgbClr val="6D6E71"/>
                  </a:solidFill>
                  <a:latin typeface="Roboto Condensed"/>
                  <a:ea typeface="DejaVu Sans"/>
                </a:rPr>
                <a:t> </a:t>
              </a:r>
              <a:r>
                <a:rPr lang="en-RU" sz="1200" b="0" strike="noStrike" spc="-1">
                  <a:solidFill>
                    <a:srgbClr val="6D6E71"/>
                  </a:solidFill>
                  <a:latin typeface="Roboto Condensed"/>
                  <a:ea typeface="DejaVu Sans"/>
                </a:rPr>
                <a:t>средах.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619" name="TextBox 149"/>
            <p:cNvSpPr/>
            <p:nvPr/>
          </p:nvSpPr>
          <p:spPr>
            <a:xfrm>
              <a:off x="7979761" y="278640"/>
              <a:ext cx="3808799" cy="44785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050" b="1" strike="noStrike" spc="-7" dirty="0">
                  <a:solidFill>
                    <a:srgbClr val="000000"/>
                  </a:solidFill>
                  <a:latin typeface="Roboto Condensed"/>
                  <a:ea typeface="DejaVu Sans"/>
                </a:rPr>
                <a:t>Контуры разработки и внедрения в инфраструктуре </a:t>
              </a:r>
              <a:r>
                <a:rPr lang="en-US" sz="1050" b="1" strike="noStrike" spc="-7" dirty="0">
                  <a:solidFill>
                    <a:srgbClr val="000000"/>
                  </a:solidFill>
                  <a:latin typeface="Roboto Condensed"/>
                  <a:ea typeface="DejaVu Sans"/>
                </a:rPr>
                <a:t>DBS-Soft</a:t>
              </a:r>
              <a:endParaRPr lang="ru-RU" sz="105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ru-RU" sz="1050" b="0" strike="noStrike" spc="-1" dirty="0">
                <a:latin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7A0117-08D3-91CB-D372-7D6982BE8582}"/>
              </a:ext>
            </a:extLst>
          </p:cNvPr>
          <p:cNvSpPr txBox="1"/>
          <p:nvPr/>
        </p:nvSpPr>
        <p:spPr>
          <a:xfrm>
            <a:off x="3543904" y="173980"/>
            <a:ext cx="443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Варианты реализации инфраструктуры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36960" y="360000"/>
            <a:ext cx="6141600" cy="17985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Кейс внедрения: </a:t>
            </a:r>
            <a:r>
              <a:rPr lang="en-RU" sz="3200" b="1" strike="noStrike" spc="-1">
                <a:solidFill>
                  <a:srgbClr val="FFFFFF"/>
                </a:solidFill>
                <a:latin typeface="Merriweather"/>
              </a:rPr>
              <a:t>Digital Рекламное агентство </a:t>
            </a:r>
            <a:br/>
            <a:endParaRPr lang="ru-RU" sz="3200" b="0" strike="noStrike" spc="-1">
              <a:latin typeface="Arial"/>
            </a:endParaRPr>
          </a:p>
        </p:txBody>
      </p:sp>
      <p:grpSp>
        <p:nvGrpSpPr>
          <p:cNvPr id="621" name="object 150"/>
          <p:cNvGrpSpPr/>
          <p:nvPr/>
        </p:nvGrpSpPr>
        <p:grpSpPr>
          <a:xfrm>
            <a:off x="9185040" y="0"/>
            <a:ext cx="2019600" cy="2332800"/>
            <a:chOff x="9185040" y="0"/>
            <a:chExt cx="2019600" cy="2332800"/>
          </a:xfrm>
        </p:grpSpPr>
        <p:sp>
          <p:nvSpPr>
            <p:cNvPr id="622" name="object 151"/>
            <p:cNvSpPr/>
            <p:nvPr/>
          </p:nvSpPr>
          <p:spPr>
            <a:xfrm>
              <a:off x="9185040" y="787320"/>
              <a:ext cx="2019600" cy="1164960"/>
            </a:xfrm>
            <a:custGeom>
              <a:avLst/>
              <a:gdLst/>
              <a:ahLst/>
              <a:cxnLst/>
              <a:rect l="l" t="t" r="r" b="b"/>
              <a:pathLst>
                <a:path w="2021840" h="1167130">
                  <a:moveTo>
                    <a:pt x="1033909" y="0"/>
                  </a:moveTo>
                  <a:lnTo>
                    <a:pt x="987432" y="0"/>
                  </a:lnTo>
                  <a:lnTo>
                    <a:pt x="942724" y="8229"/>
                  </a:lnTo>
                  <a:lnTo>
                    <a:pt x="903322" y="24688"/>
                  </a:lnTo>
                  <a:lnTo>
                    <a:pt x="44472" y="521398"/>
                  </a:lnTo>
                  <a:lnTo>
                    <a:pt x="11118" y="550445"/>
                  </a:lnTo>
                  <a:lnTo>
                    <a:pt x="0" y="583488"/>
                  </a:lnTo>
                  <a:lnTo>
                    <a:pt x="11118" y="616531"/>
                  </a:lnTo>
                  <a:lnTo>
                    <a:pt x="44472" y="645579"/>
                  </a:lnTo>
                  <a:lnTo>
                    <a:pt x="903322" y="1142301"/>
                  </a:lnTo>
                  <a:lnTo>
                    <a:pt x="942724" y="1158760"/>
                  </a:lnTo>
                  <a:lnTo>
                    <a:pt x="987432" y="1166990"/>
                  </a:lnTo>
                  <a:lnTo>
                    <a:pt x="1033909" y="1166990"/>
                  </a:lnTo>
                  <a:lnTo>
                    <a:pt x="1078620" y="1158760"/>
                  </a:lnTo>
                  <a:lnTo>
                    <a:pt x="1118028" y="1142301"/>
                  </a:lnTo>
                  <a:lnTo>
                    <a:pt x="1976878" y="645579"/>
                  </a:lnTo>
                  <a:lnTo>
                    <a:pt x="2010225" y="616531"/>
                  </a:lnTo>
                  <a:lnTo>
                    <a:pt x="2021341" y="583488"/>
                  </a:lnTo>
                  <a:lnTo>
                    <a:pt x="2010225" y="550445"/>
                  </a:lnTo>
                  <a:lnTo>
                    <a:pt x="1976878" y="521398"/>
                  </a:lnTo>
                  <a:lnTo>
                    <a:pt x="1118028" y="24688"/>
                  </a:lnTo>
                  <a:lnTo>
                    <a:pt x="1078620" y="8229"/>
                  </a:lnTo>
                  <a:lnTo>
                    <a:pt x="1033909" y="0"/>
                  </a:lnTo>
                  <a:close/>
                </a:path>
              </a:pathLst>
            </a:custGeom>
            <a:solidFill>
              <a:srgbClr val="D899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" name="object 152"/>
            <p:cNvSpPr/>
            <p:nvPr/>
          </p:nvSpPr>
          <p:spPr>
            <a:xfrm>
              <a:off x="10195560" y="1370520"/>
              <a:ext cx="1008720" cy="962280"/>
            </a:xfrm>
            <a:custGeom>
              <a:avLst/>
              <a:gdLst/>
              <a:ahLst/>
              <a:cxnLst/>
              <a:rect l="l" t="t" r="r" b="b"/>
              <a:pathLst>
                <a:path w="1010920" h="964564">
                  <a:moveTo>
                    <a:pt x="1010666" y="0"/>
                  </a:moveTo>
                  <a:lnTo>
                    <a:pt x="985655" y="48316"/>
                  </a:lnTo>
                  <a:lnTo>
                    <a:pt x="107353" y="558812"/>
                  </a:lnTo>
                  <a:lnTo>
                    <a:pt x="57129" y="578100"/>
                  </a:lnTo>
                  <a:lnTo>
                    <a:pt x="0" y="584530"/>
                  </a:lnTo>
                  <a:lnTo>
                    <a:pt x="0" y="964082"/>
                  </a:lnTo>
                  <a:lnTo>
                    <a:pt x="57129" y="957653"/>
                  </a:lnTo>
                  <a:lnTo>
                    <a:pt x="107353" y="938364"/>
                  </a:lnTo>
                  <a:lnTo>
                    <a:pt x="966203" y="441655"/>
                  </a:lnTo>
                  <a:lnTo>
                    <a:pt x="999550" y="412610"/>
                  </a:lnTo>
                  <a:lnTo>
                    <a:pt x="1010666" y="379564"/>
                  </a:lnTo>
                  <a:lnTo>
                    <a:pt x="1010666" y="0"/>
                  </a:lnTo>
                  <a:close/>
                </a:path>
              </a:pathLst>
            </a:custGeom>
            <a:solidFill>
              <a:srgbClr val="F2D14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" name="object 153"/>
            <p:cNvSpPr/>
            <p:nvPr/>
          </p:nvSpPr>
          <p:spPr>
            <a:xfrm>
              <a:off x="9185040" y="1370520"/>
              <a:ext cx="1008720" cy="962280"/>
            </a:xfrm>
            <a:custGeom>
              <a:avLst/>
              <a:gdLst/>
              <a:ahLst/>
              <a:cxnLst/>
              <a:rect l="l" t="t" r="r" b="b"/>
              <a:pathLst>
                <a:path w="1010920" h="964564">
                  <a:moveTo>
                    <a:pt x="0" y="0"/>
                  </a:moveTo>
                  <a:lnTo>
                    <a:pt x="0" y="379564"/>
                  </a:lnTo>
                  <a:lnTo>
                    <a:pt x="2778" y="396331"/>
                  </a:lnTo>
                  <a:lnTo>
                    <a:pt x="25010" y="427874"/>
                  </a:lnTo>
                  <a:lnTo>
                    <a:pt x="903312" y="938364"/>
                  </a:lnTo>
                  <a:lnTo>
                    <a:pt x="953536" y="957653"/>
                  </a:lnTo>
                  <a:lnTo>
                    <a:pt x="1010666" y="964082"/>
                  </a:lnTo>
                  <a:lnTo>
                    <a:pt x="1010666" y="584530"/>
                  </a:lnTo>
                  <a:lnTo>
                    <a:pt x="981670" y="582921"/>
                  </a:lnTo>
                  <a:lnTo>
                    <a:pt x="953536" y="578096"/>
                  </a:lnTo>
                  <a:lnTo>
                    <a:pt x="903312" y="558812"/>
                  </a:lnTo>
                  <a:lnTo>
                    <a:pt x="44462" y="62090"/>
                  </a:lnTo>
                  <a:lnTo>
                    <a:pt x="11115" y="33045"/>
                  </a:lnTo>
                  <a:lnTo>
                    <a:pt x="2778" y="16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2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" name="object 154"/>
            <p:cNvSpPr/>
            <p:nvPr/>
          </p:nvSpPr>
          <p:spPr>
            <a:xfrm>
              <a:off x="9266760" y="1593000"/>
              <a:ext cx="361800" cy="343440"/>
            </a:xfrm>
            <a:custGeom>
              <a:avLst/>
              <a:gdLst/>
              <a:ahLst/>
              <a:cxnLst/>
              <a:rect l="l" t="t" r="r" b="b"/>
              <a:pathLst>
                <a:path w="363854" h="345439">
                  <a:moveTo>
                    <a:pt x="163512" y="94399"/>
                  </a:moveTo>
                  <a:lnTo>
                    <a:pt x="0" y="0"/>
                  </a:lnTo>
                  <a:lnTo>
                    <a:pt x="0" y="137439"/>
                  </a:lnTo>
                  <a:lnTo>
                    <a:pt x="163512" y="231838"/>
                  </a:lnTo>
                  <a:lnTo>
                    <a:pt x="163512" y="94399"/>
                  </a:lnTo>
                  <a:close/>
                  <a:moveTo>
                    <a:pt x="363791" y="207556"/>
                  </a:moveTo>
                  <a:lnTo>
                    <a:pt x="200279" y="113157"/>
                  </a:lnTo>
                  <a:lnTo>
                    <a:pt x="200279" y="250596"/>
                  </a:lnTo>
                  <a:lnTo>
                    <a:pt x="363791" y="344995"/>
                  </a:lnTo>
                  <a:lnTo>
                    <a:pt x="363791" y="207556"/>
                  </a:lnTo>
                  <a:close/>
                </a:path>
              </a:pathLst>
            </a:custGeom>
            <a:solidFill>
              <a:srgbClr val="D899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26" name="object 155"/>
            <p:cNvPicPr/>
            <p:nvPr/>
          </p:nvPicPr>
          <p:blipFill>
            <a:blip r:embed="rId2"/>
            <a:stretch/>
          </p:blipFill>
          <p:spPr>
            <a:xfrm>
              <a:off x="11035440" y="1638360"/>
              <a:ext cx="75240" cy="8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7" name="object 156"/>
            <p:cNvPicPr/>
            <p:nvPr/>
          </p:nvPicPr>
          <p:blipFill>
            <a:blip r:embed="rId3"/>
            <a:stretch/>
          </p:blipFill>
          <p:spPr>
            <a:xfrm>
              <a:off x="10913760" y="1708920"/>
              <a:ext cx="75240" cy="8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8" name="object 157"/>
            <p:cNvPicPr/>
            <p:nvPr/>
          </p:nvPicPr>
          <p:blipFill>
            <a:blip r:embed="rId4"/>
            <a:stretch/>
          </p:blipFill>
          <p:spPr>
            <a:xfrm>
              <a:off x="10792080" y="1779120"/>
              <a:ext cx="75240" cy="86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9" name="object 158"/>
            <p:cNvSpPr/>
            <p:nvPr/>
          </p:nvSpPr>
          <p:spPr>
            <a:xfrm>
              <a:off x="9185040" y="212760"/>
              <a:ext cx="2019600" cy="1164960"/>
            </a:xfrm>
            <a:custGeom>
              <a:avLst/>
              <a:gdLst/>
              <a:ahLst/>
              <a:cxnLst/>
              <a:rect l="l" t="t" r="r" b="b"/>
              <a:pathLst>
                <a:path w="2021840" h="1167130">
                  <a:moveTo>
                    <a:pt x="1033909" y="0"/>
                  </a:moveTo>
                  <a:lnTo>
                    <a:pt x="987432" y="0"/>
                  </a:lnTo>
                  <a:lnTo>
                    <a:pt x="942724" y="8229"/>
                  </a:lnTo>
                  <a:lnTo>
                    <a:pt x="903322" y="24688"/>
                  </a:lnTo>
                  <a:lnTo>
                    <a:pt x="44472" y="521398"/>
                  </a:lnTo>
                  <a:lnTo>
                    <a:pt x="11118" y="550445"/>
                  </a:lnTo>
                  <a:lnTo>
                    <a:pt x="0" y="583488"/>
                  </a:lnTo>
                  <a:lnTo>
                    <a:pt x="11118" y="616531"/>
                  </a:lnTo>
                  <a:lnTo>
                    <a:pt x="44472" y="645579"/>
                  </a:lnTo>
                  <a:lnTo>
                    <a:pt x="903322" y="1142288"/>
                  </a:lnTo>
                  <a:lnTo>
                    <a:pt x="942724" y="1158748"/>
                  </a:lnTo>
                  <a:lnTo>
                    <a:pt x="987432" y="1166977"/>
                  </a:lnTo>
                  <a:lnTo>
                    <a:pt x="1033909" y="1166977"/>
                  </a:lnTo>
                  <a:lnTo>
                    <a:pt x="1078620" y="1158748"/>
                  </a:lnTo>
                  <a:lnTo>
                    <a:pt x="1118028" y="1142288"/>
                  </a:lnTo>
                  <a:lnTo>
                    <a:pt x="1976878" y="645579"/>
                  </a:lnTo>
                  <a:lnTo>
                    <a:pt x="2010225" y="616531"/>
                  </a:lnTo>
                  <a:lnTo>
                    <a:pt x="2021341" y="583488"/>
                  </a:lnTo>
                  <a:lnTo>
                    <a:pt x="2010225" y="550445"/>
                  </a:lnTo>
                  <a:lnTo>
                    <a:pt x="1976878" y="521398"/>
                  </a:lnTo>
                  <a:lnTo>
                    <a:pt x="1118028" y="24688"/>
                  </a:lnTo>
                  <a:lnTo>
                    <a:pt x="1078620" y="8229"/>
                  </a:lnTo>
                  <a:lnTo>
                    <a:pt x="1033909" y="0"/>
                  </a:lnTo>
                  <a:close/>
                </a:path>
              </a:pathLst>
            </a:custGeom>
            <a:solidFill>
              <a:srgbClr val="D899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" name="object 159"/>
            <p:cNvSpPr/>
            <p:nvPr/>
          </p:nvSpPr>
          <p:spPr>
            <a:xfrm>
              <a:off x="10195560" y="796320"/>
              <a:ext cx="1008720" cy="962280"/>
            </a:xfrm>
            <a:custGeom>
              <a:avLst/>
              <a:gdLst/>
              <a:ahLst/>
              <a:cxnLst/>
              <a:rect l="l" t="t" r="r" b="b"/>
              <a:pathLst>
                <a:path w="1010920" h="964564">
                  <a:moveTo>
                    <a:pt x="1010666" y="0"/>
                  </a:moveTo>
                  <a:lnTo>
                    <a:pt x="985655" y="48314"/>
                  </a:lnTo>
                  <a:lnTo>
                    <a:pt x="107353" y="558799"/>
                  </a:lnTo>
                  <a:lnTo>
                    <a:pt x="57129" y="578088"/>
                  </a:lnTo>
                  <a:lnTo>
                    <a:pt x="0" y="584517"/>
                  </a:lnTo>
                  <a:lnTo>
                    <a:pt x="0" y="964082"/>
                  </a:lnTo>
                  <a:lnTo>
                    <a:pt x="57129" y="957653"/>
                  </a:lnTo>
                  <a:lnTo>
                    <a:pt x="107353" y="938364"/>
                  </a:lnTo>
                  <a:lnTo>
                    <a:pt x="966203" y="441642"/>
                  </a:lnTo>
                  <a:lnTo>
                    <a:pt x="999550" y="412597"/>
                  </a:lnTo>
                  <a:lnTo>
                    <a:pt x="1010666" y="379552"/>
                  </a:lnTo>
                  <a:lnTo>
                    <a:pt x="1010666" y="0"/>
                  </a:lnTo>
                  <a:close/>
                </a:path>
              </a:pathLst>
            </a:custGeom>
            <a:solidFill>
              <a:srgbClr val="F2D14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" name="object 160"/>
            <p:cNvSpPr/>
            <p:nvPr/>
          </p:nvSpPr>
          <p:spPr>
            <a:xfrm>
              <a:off x="9185040" y="796320"/>
              <a:ext cx="1008720" cy="962280"/>
            </a:xfrm>
            <a:custGeom>
              <a:avLst/>
              <a:gdLst/>
              <a:ahLst/>
              <a:cxnLst/>
              <a:rect l="l" t="t" r="r" b="b"/>
              <a:pathLst>
                <a:path w="1010920" h="964564">
                  <a:moveTo>
                    <a:pt x="0" y="0"/>
                  </a:moveTo>
                  <a:lnTo>
                    <a:pt x="0" y="379564"/>
                  </a:lnTo>
                  <a:lnTo>
                    <a:pt x="2778" y="396333"/>
                  </a:lnTo>
                  <a:lnTo>
                    <a:pt x="25010" y="427879"/>
                  </a:lnTo>
                  <a:lnTo>
                    <a:pt x="903312" y="938364"/>
                  </a:lnTo>
                  <a:lnTo>
                    <a:pt x="953536" y="957653"/>
                  </a:lnTo>
                  <a:lnTo>
                    <a:pt x="1010666" y="964082"/>
                  </a:lnTo>
                  <a:lnTo>
                    <a:pt x="1010666" y="584517"/>
                  </a:lnTo>
                  <a:lnTo>
                    <a:pt x="981670" y="582910"/>
                  </a:lnTo>
                  <a:lnTo>
                    <a:pt x="953536" y="578088"/>
                  </a:lnTo>
                  <a:lnTo>
                    <a:pt x="903312" y="558800"/>
                  </a:lnTo>
                  <a:lnTo>
                    <a:pt x="44462" y="62090"/>
                  </a:lnTo>
                  <a:lnTo>
                    <a:pt x="11115" y="33045"/>
                  </a:lnTo>
                  <a:lnTo>
                    <a:pt x="2778" y="16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2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" name="object 161"/>
            <p:cNvSpPr/>
            <p:nvPr/>
          </p:nvSpPr>
          <p:spPr>
            <a:xfrm>
              <a:off x="9266760" y="1018800"/>
              <a:ext cx="361800" cy="343440"/>
            </a:xfrm>
            <a:custGeom>
              <a:avLst/>
              <a:gdLst/>
              <a:ahLst/>
              <a:cxnLst/>
              <a:rect l="l" t="t" r="r" b="b"/>
              <a:pathLst>
                <a:path w="363854" h="345440">
                  <a:moveTo>
                    <a:pt x="163512" y="94399"/>
                  </a:moveTo>
                  <a:lnTo>
                    <a:pt x="0" y="0"/>
                  </a:lnTo>
                  <a:lnTo>
                    <a:pt x="0" y="137439"/>
                  </a:lnTo>
                  <a:lnTo>
                    <a:pt x="163512" y="231838"/>
                  </a:lnTo>
                  <a:lnTo>
                    <a:pt x="163512" y="94399"/>
                  </a:lnTo>
                  <a:close/>
                  <a:moveTo>
                    <a:pt x="363791" y="207543"/>
                  </a:moveTo>
                  <a:lnTo>
                    <a:pt x="200279" y="113144"/>
                  </a:lnTo>
                  <a:lnTo>
                    <a:pt x="200279" y="250583"/>
                  </a:lnTo>
                  <a:lnTo>
                    <a:pt x="363791" y="344982"/>
                  </a:lnTo>
                  <a:lnTo>
                    <a:pt x="363791" y="207543"/>
                  </a:lnTo>
                  <a:close/>
                </a:path>
              </a:pathLst>
            </a:custGeom>
            <a:solidFill>
              <a:srgbClr val="D899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3" name="object 162"/>
            <p:cNvPicPr/>
            <p:nvPr/>
          </p:nvPicPr>
          <p:blipFill>
            <a:blip r:embed="rId2"/>
            <a:stretch/>
          </p:blipFill>
          <p:spPr>
            <a:xfrm>
              <a:off x="11035440" y="1064160"/>
              <a:ext cx="75240" cy="8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4" name="object 163"/>
            <p:cNvPicPr/>
            <p:nvPr/>
          </p:nvPicPr>
          <p:blipFill>
            <a:blip r:embed="rId5"/>
            <a:stretch/>
          </p:blipFill>
          <p:spPr>
            <a:xfrm>
              <a:off x="10913760" y="1134360"/>
              <a:ext cx="75240" cy="8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5" name="object 164"/>
            <p:cNvPicPr/>
            <p:nvPr/>
          </p:nvPicPr>
          <p:blipFill>
            <a:blip r:embed="rId2"/>
            <a:stretch/>
          </p:blipFill>
          <p:spPr>
            <a:xfrm>
              <a:off x="10792080" y="1204560"/>
              <a:ext cx="75240" cy="86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6" name="object 165"/>
            <p:cNvSpPr/>
            <p:nvPr/>
          </p:nvSpPr>
          <p:spPr>
            <a:xfrm>
              <a:off x="9185040" y="0"/>
              <a:ext cx="2019600" cy="803520"/>
            </a:xfrm>
            <a:custGeom>
              <a:avLst/>
              <a:gdLst/>
              <a:ahLst/>
              <a:cxnLst/>
              <a:rect l="l" t="t" r="r" b="b"/>
              <a:pathLst>
                <a:path w="2021840" h="805815">
                  <a:moveTo>
                    <a:pt x="1700112" y="0"/>
                  </a:moveTo>
                  <a:lnTo>
                    <a:pt x="321238" y="0"/>
                  </a:lnTo>
                  <a:lnTo>
                    <a:pt x="44472" y="160065"/>
                  </a:lnTo>
                  <a:lnTo>
                    <a:pt x="11118" y="189112"/>
                  </a:lnTo>
                  <a:lnTo>
                    <a:pt x="0" y="222155"/>
                  </a:lnTo>
                  <a:lnTo>
                    <a:pt x="11118" y="255198"/>
                  </a:lnTo>
                  <a:lnTo>
                    <a:pt x="44472" y="284246"/>
                  </a:lnTo>
                  <a:lnTo>
                    <a:pt x="903322" y="780955"/>
                  </a:lnTo>
                  <a:lnTo>
                    <a:pt x="942724" y="797415"/>
                  </a:lnTo>
                  <a:lnTo>
                    <a:pt x="987432" y="805644"/>
                  </a:lnTo>
                  <a:lnTo>
                    <a:pt x="1033909" y="805644"/>
                  </a:lnTo>
                  <a:lnTo>
                    <a:pt x="1078620" y="797415"/>
                  </a:lnTo>
                  <a:lnTo>
                    <a:pt x="1118028" y="780955"/>
                  </a:lnTo>
                  <a:lnTo>
                    <a:pt x="1976878" y="284246"/>
                  </a:lnTo>
                  <a:lnTo>
                    <a:pt x="2010225" y="255198"/>
                  </a:lnTo>
                  <a:lnTo>
                    <a:pt x="2021341" y="222155"/>
                  </a:lnTo>
                  <a:lnTo>
                    <a:pt x="2010225" y="189112"/>
                  </a:lnTo>
                  <a:lnTo>
                    <a:pt x="1976878" y="160065"/>
                  </a:lnTo>
                  <a:lnTo>
                    <a:pt x="1700112" y="0"/>
                  </a:lnTo>
                  <a:close/>
                </a:path>
              </a:pathLst>
            </a:custGeom>
            <a:solidFill>
              <a:srgbClr val="F4D65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" name="object 166"/>
            <p:cNvSpPr/>
            <p:nvPr/>
          </p:nvSpPr>
          <p:spPr>
            <a:xfrm>
              <a:off x="10195560" y="222120"/>
              <a:ext cx="1008720" cy="962280"/>
            </a:xfrm>
            <a:custGeom>
              <a:avLst/>
              <a:gdLst/>
              <a:ahLst/>
              <a:cxnLst/>
              <a:rect l="l" t="t" r="r" b="b"/>
              <a:pathLst>
                <a:path w="1010920" h="964565">
                  <a:moveTo>
                    <a:pt x="1010666" y="0"/>
                  </a:moveTo>
                  <a:lnTo>
                    <a:pt x="985655" y="48309"/>
                  </a:lnTo>
                  <a:lnTo>
                    <a:pt x="107353" y="558799"/>
                  </a:lnTo>
                  <a:lnTo>
                    <a:pt x="57129" y="578088"/>
                  </a:lnTo>
                  <a:lnTo>
                    <a:pt x="0" y="584517"/>
                  </a:lnTo>
                  <a:lnTo>
                    <a:pt x="0" y="964082"/>
                  </a:lnTo>
                  <a:lnTo>
                    <a:pt x="57129" y="957651"/>
                  </a:lnTo>
                  <a:lnTo>
                    <a:pt x="107353" y="938352"/>
                  </a:lnTo>
                  <a:lnTo>
                    <a:pt x="966203" y="441642"/>
                  </a:lnTo>
                  <a:lnTo>
                    <a:pt x="999550" y="412597"/>
                  </a:lnTo>
                  <a:lnTo>
                    <a:pt x="1010666" y="379552"/>
                  </a:lnTo>
                  <a:lnTo>
                    <a:pt x="1010666" y="0"/>
                  </a:lnTo>
                  <a:close/>
                </a:path>
              </a:pathLst>
            </a:custGeom>
            <a:solidFill>
              <a:srgbClr val="F2D14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" name="object 167"/>
            <p:cNvSpPr/>
            <p:nvPr/>
          </p:nvSpPr>
          <p:spPr>
            <a:xfrm>
              <a:off x="9185040" y="222120"/>
              <a:ext cx="1008720" cy="962280"/>
            </a:xfrm>
            <a:custGeom>
              <a:avLst/>
              <a:gdLst/>
              <a:ahLst/>
              <a:cxnLst/>
              <a:rect l="l" t="t" r="r" b="b"/>
              <a:pathLst>
                <a:path w="1010920" h="964565">
                  <a:moveTo>
                    <a:pt x="0" y="0"/>
                  </a:moveTo>
                  <a:lnTo>
                    <a:pt x="0" y="379564"/>
                  </a:lnTo>
                  <a:lnTo>
                    <a:pt x="2778" y="396331"/>
                  </a:lnTo>
                  <a:lnTo>
                    <a:pt x="25010" y="427874"/>
                  </a:lnTo>
                  <a:lnTo>
                    <a:pt x="903312" y="938364"/>
                  </a:lnTo>
                  <a:lnTo>
                    <a:pt x="953536" y="957653"/>
                  </a:lnTo>
                  <a:lnTo>
                    <a:pt x="1010666" y="964082"/>
                  </a:lnTo>
                  <a:lnTo>
                    <a:pt x="1010666" y="584517"/>
                  </a:lnTo>
                  <a:lnTo>
                    <a:pt x="981670" y="582910"/>
                  </a:lnTo>
                  <a:lnTo>
                    <a:pt x="953536" y="578088"/>
                  </a:lnTo>
                  <a:lnTo>
                    <a:pt x="903312" y="558799"/>
                  </a:lnTo>
                  <a:lnTo>
                    <a:pt x="44462" y="62090"/>
                  </a:lnTo>
                  <a:lnTo>
                    <a:pt x="11115" y="33040"/>
                  </a:lnTo>
                  <a:lnTo>
                    <a:pt x="2778" y="16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2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" name="object 168"/>
            <p:cNvSpPr/>
            <p:nvPr/>
          </p:nvSpPr>
          <p:spPr>
            <a:xfrm>
              <a:off x="9266760" y="441360"/>
              <a:ext cx="361800" cy="343440"/>
            </a:xfrm>
            <a:custGeom>
              <a:avLst/>
              <a:gdLst/>
              <a:ahLst/>
              <a:cxnLst/>
              <a:rect l="l" t="t" r="r" b="b"/>
              <a:pathLst>
                <a:path w="363854" h="345440">
                  <a:moveTo>
                    <a:pt x="163512" y="94399"/>
                  </a:moveTo>
                  <a:lnTo>
                    <a:pt x="0" y="0"/>
                  </a:lnTo>
                  <a:lnTo>
                    <a:pt x="0" y="137439"/>
                  </a:lnTo>
                  <a:lnTo>
                    <a:pt x="163512" y="231838"/>
                  </a:lnTo>
                  <a:lnTo>
                    <a:pt x="163512" y="94399"/>
                  </a:lnTo>
                  <a:close/>
                  <a:moveTo>
                    <a:pt x="363791" y="207543"/>
                  </a:moveTo>
                  <a:lnTo>
                    <a:pt x="200279" y="113144"/>
                  </a:lnTo>
                  <a:lnTo>
                    <a:pt x="200279" y="250583"/>
                  </a:lnTo>
                  <a:lnTo>
                    <a:pt x="363791" y="344982"/>
                  </a:lnTo>
                  <a:lnTo>
                    <a:pt x="363791" y="207543"/>
                  </a:lnTo>
                  <a:close/>
                </a:path>
              </a:pathLst>
            </a:custGeom>
            <a:solidFill>
              <a:srgbClr val="D899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40" name="object 169"/>
            <p:cNvPicPr/>
            <p:nvPr/>
          </p:nvPicPr>
          <p:blipFill>
            <a:blip r:embed="rId2"/>
            <a:stretch/>
          </p:blipFill>
          <p:spPr>
            <a:xfrm>
              <a:off x="11035440" y="486720"/>
              <a:ext cx="75240" cy="8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1" name="object 170"/>
            <p:cNvPicPr/>
            <p:nvPr/>
          </p:nvPicPr>
          <p:blipFill>
            <a:blip r:embed="rId5"/>
            <a:stretch/>
          </p:blipFill>
          <p:spPr>
            <a:xfrm>
              <a:off x="10913760" y="556920"/>
              <a:ext cx="75240" cy="8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2" name="object 171"/>
            <p:cNvPicPr/>
            <p:nvPr/>
          </p:nvPicPr>
          <p:blipFill>
            <a:blip r:embed="rId6"/>
            <a:stretch/>
          </p:blipFill>
          <p:spPr>
            <a:xfrm>
              <a:off x="10792080" y="627120"/>
              <a:ext cx="75240" cy="86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3" name="object 172"/>
            <p:cNvSpPr/>
            <p:nvPr/>
          </p:nvSpPr>
          <p:spPr>
            <a:xfrm>
              <a:off x="9741600" y="0"/>
              <a:ext cx="981360" cy="488520"/>
            </a:xfrm>
            <a:custGeom>
              <a:avLst/>
              <a:gdLst/>
              <a:ahLst/>
              <a:cxnLst/>
              <a:rect l="l" t="t" r="r" b="b"/>
              <a:pathLst>
                <a:path w="983615" h="490855">
                  <a:moveTo>
                    <a:pt x="675087" y="0"/>
                  </a:moveTo>
                  <a:lnTo>
                    <a:pt x="596935" y="0"/>
                  </a:lnTo>
                  <a:lnTo>
                    <a:pt x="927887" y="191946"/>
                  </a:lnTo>
                  <a:lnTo>
                    <a:pt x="452539" y="467637"/>
                  </a:lnTo>
                  <a:lnTo>
                    <a:pt x="491617" y="490294"/>
                  </a:lnTo>
                  <a:lnTo>
                    <a:pt x="966952" y="214603"/>
                  </a:lnTo>
                  <a:lnTo>
                    <a:pt x="983234" y="191946"/>
                  </a:lnTo>
                  <a:lnTo>
                    <a:pt x="982215" y="185571"/>
                  </a:lnTo>
                  <a:lnTo>
                    <a:pt x="979160" y="179668"/>
                  </a:lnTo>
                  <a:lnTo>
                    <a:pt x="974072" y="174237"/>
                  </a:lnTo>
                  <a:lnTo>
                    <a:pt x="966952" y="169276"/>
                  </a:lnTo>
                  <a:lnTo>
                    <a:pt x="675087" y="0"/>
                  </a:lnTo>
                  <a:close/>
                  <a:moveTo>
                    <a:pt x="518815" y="0"/>
                  </a:moveTo>
                  <a:lnTo>
                    <a:pt x="347215" y="0"/>
                  </a:lnTo>
                  <a:lnTo>
                    <a:pt x="224650" y="71093"/>
                  </a:lnTo>
                  <a:lnTo>
                    <a:pt x="224650" y="116406"/>
                  </a:lnTo>
                  <a:lnTo>
                    <a:pt x="16281" y="237259"/>
                  </a:lnTo>
                  <a:lnTo>
                    <a:pt x="9156" y="242219"/>
                  </a:lnTo>
                  <a:lnTo>
                    <a:pt x="4068" y="247650"/>
                  </a:lnTo>
                  <a:lnTo>
                    <a:pt x="1016" y="253549"/>
                  </a:lnTo>
                  <a:lnTo>
                    <a:pt x="0" y="259916"/>
                  </a:lnTo>
                  <a:lnTo>
                    <a:pt x="1016" y="266291"/>
                  </a:lnTo>
                  <a:lnTo>
                    <a:pt x="315798" y="456309"/>
                  </a:lnTo>
                  <a:lnTo>
                    <a:pt x="354876" y="465745"/>
                  </a:lnTo>
                  <a:lnTo>
                    <a:pt x="365862" y="465155"/>
                  </a:lnTo>
                  <a:lnTo>
                    <a:pt x="810679" y="214603"/>
                  </a:lnTo>
                  <a:lnTo>
                    <a:pt x="826960" y="191946"/>
                  </a:lnTo>
                  <a:lnTo>
                    <a:pt x="825941" y="185571"/>
                  </a:lnTo>
                  <a:lnTo>
                    <a:pt x="822886" y="179668"/>
                  </a:lnTo>
                  <a:lnTo>
                    <a:pt x="817798" y="174237"/>
                  </a:lnTo>
                  <a:lnTo>
                    <a:pt x="810679" y="169276"/>
                  </a:lnTo>
                  <a:lnTo>
                    <a:pt x="518815" y="0"/>
                  </a:lnTo>
                  <a:close/>
                </a:path>
              </a:pathLst>
            </a:custGeom>
            <a:solidFill>
              <a:srgbClr val="D899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44" name="object 173"/>
          <p:cNvPicPr/>
          <p:nvPr/>
        </p:nvPicPr>
        <p:blipFill>
          <a:blip r:embed="rId7"/>
          <a:stretch/>
        </p:blipFill>
        <p:spPr>
          <a:xfrm>
            <a:off x="5706720" y="1093320"/>
            <a:ext cx="3310560" cy="3636360"/>
          </a:xfrm>
          <a:prstGeom prst="rect">
            <a:avLst/>
          </a:prstGeom>
          <a:ln w="0">
            <a:noFill/>
          </a:ln>
        </p:spPr>
      </p:pic>
      <p:sp>
        <p:nvSpPr>
          <p:cNvPr id="645" name="object 174"/>
          <p:cNvSpPr/>
          <p:nvPr/>
        </p:nvSpPr>
        <p:spPr>
          <a:xfrm>
            <a:off x="2331360" y="4875120"/>
            <a:ext cx="3370320" cy="1981080"/>
          </a:xfrm>
          <a:custGeom>
            <a:avLst/>
            <a:gdLst/>
            <a:ahLst/>
            <a:cxnLst/>
            <a:rect l="l" t="t" r="r" b="b"/>
            <a:pathLst>
              <a:path w="3372485" h="1983104">
                <a:moveTo>
                  <a:pt x="157670" y="1691982"/>
                </a:moveTo>
                <a:lnTo>
                  <a:pt x="134188" y="1660105"/>
                </a:lnTo>
                <a:lnTo>
                  <a:pt x="94259" y="1647431"/>
                </a:lnTo>
                <a:lnTo>
                  <a:pt x="78841" y="1646580"/>
                </a:lnTo>
                <a:lnTo>
                  <a:pt x="63436" y="1647431"/>
                </a:lnTo>
                <a:lnTo>
                  <a:pt x="23482" y="1660105"/>
                </a:lnTo>
                <a:lnTo>
                  <a:pt x="0" y="1691982"/>
                </a:lnTo>
                <a:lnTo>
                  <a:pt x="1473" y="1700872"/>
                </a:lnTo>
                <a:lnTo>
                  <a:pt x="35750" y="1729790"/>
                </a:lnTo>
                <a:lnTo>
                  <a:pt x="78841" y="1737398"/>
                </a:lnTo>
                <a:lnTo>
                  <a:pt x="94259" y="1736559"/>
                </a:lnTo>
                <a:lnTo>
                  <a:pt x="134188" y="1723872"/>
                </a:lnTo>
                <a:lnTo>
                  <a:pt x="157670" y="1691982"/>
                </a:lnTo>
                <a:close/>
                <a:moveTo>
                  <a:pt x="370713" y="1814690"/>
                </a:moveTo>
                <a:lnTo>
                  <a:pt x="347230" y="1782800"/>
                </a:lnTo>
                <a:lnTo>
                  <a:pt x="307289" y="1770126"/>
                </a:lnTo>
                <a:lnTo>
                  <a:pt x="291871" y="1769275"/>
                </a:lnTo>
                <a:lnTo>
                  <a:pt x="276466" y="1770126"/>
                </a:lnTo>
                <a:lnTo>
                  <a:pt x="236512" y="1782800"/>
                </a:lnTo>
                <a:lnTo>
                  <a:pt x="213029" y="1814690"/>
                </a:lnTo>
                <a:lnTo>
                  <a:pt x="214503" y="1823567"/>
                </a:lnTo>
                <a:lnTo>
                  <a:pt x="248780" y="1852485"/>
                </a:lnTo>
                <a:lnTo>
                  <a:pt x="291871" y="1860105"/>
                </a:lnTo>
                <a:lnTo>
                  <a:pt x="307289" y="1859267"/>
                </a:lnTo>
                <a:lnTo>
                  <a:pt x="347230" y="1846567"/>
                </a:lnTo>
                <a:lnTo>
                  <a:pt x="370713" y="1814690"/>
                </a:lnTo>
                <a:close/>
                <a:moveTo>
                  <a:pt x="370713" y="1569288"/>
                </a:moveTo>
                <a:lnTo>
                  <a:pt x="347230" y="1537411"/>
                </a:lnTo>
                <a:lnTo>
                  <a:pt x="307289" y="1524723"/>
                </a:lnTo>
                <a:lnTo>
                  <a:pt x="291871" y="1523873"/>
                </a:lnTo>
                <a:lnTo>
                  <a:pt x="276466" y="1524723"/>
                </a:lnTo>
                <a:lnTo>
                  <a:pt x="236512" y="1537411"/>
                </a:lnTo>
                <a:lnTo>
                  <a:pt x="213029" y="1569288"/>
                </a:lnTo>
                <a:lnTo>
                  <a:pt x="214503" y="1578178"/>
                </a:lnTo>
                <a:lnTo>
                  <a:pt x="248780" y="1607096"/>
                </a:lnTo>
                <a:lnTo>
                  <a:pt x="291871" y="1614703"/>
                </a:lnTo>
                <a:lnTo>
                  <a:pt x="307289" y="1613865"/>
                </a:lnTo>
                <a:lnTo>
                  <a:pt x="347230" y="1601177"/>
                </a:lnTo>
                <a:lnTo>
                  <a:pt x="370713" y="1569288"/>
                </a:lnTo>
                <a:close/>
                <a:moveTo>
                  <a:pt x="583742" y="1937385"/>
                </a:moveTo>
                <a:lnTo>
                  <a:pt x="560260" y="1905508"/>
                </a:lnTo>
                <a:lnTo>
                  <a:pt x="520319" y="1892833"/>
                </a:lnTo>
                <a:lnTo>
                  <a:pt x="504901" y="1891982"/>
                </a:lnTo>
                <a:lnTo>
                  <a:pt x="489496" y="1892833"/>
                </a:lnTo>
                <a:lnTo>
                  <a:pt x="449554" y="1905508"/>
                </a:lnTo>
                <a:lnTo>
                  <a:pt x="426059" y="1937385"/>
                </a:lnTo>
                <a:lnTo>
                  <a:pt x="427532" y="1946275"/>
                </a:lnTo>
                <a:lnTo>
                  <a:pt x="461822" y="1975192"/>
                </a:lnTo>
                <a:lnTo>
                  <a:pt x="504901" y="1982800"/>
                </a:lnTo>
                <a:lnTo>
                  <a:pt x="520319" y="1981962"/>
                </a:lnTo>
                <a:lnTo>
                  <a:pt x="560260" y="1969274"/>
                </a:lnTo>
                <a:lnTo>
                  <a:pt x="583742" y="1937385"/>
                </a:lnTo>
                <a:close/>
                <a:moveTo>
                  <a:pt x="583742" y="1691982"/>
                </a:moveTo>
                <a:lnTo>
                  <a:pt x="560260" y="1660105"/>
                </a:lnTo>
                <a:lnTo>
                  <a:pt x="520319" y="1647431"/>
                </a:lnTo>
                <a:lnTo>
                  <a:pt x="504901" y="1646580"/>
                </a:lnTo>
                <a:lnTo>
                  <a:pt x="489496" y="1647431"/>
                </a:lnTo>
                <a:lnTo>
                  <a:pt x="449554" y="1660105"/>
                </a:lnTo>
                <a:lnTo>
                  <a:pt x="426059" y="1691982"/>
                </a:lnTo>
                <a:lnTo>
                  <a:pt x="427532" y="1700872"/>
                </a:lnTo>
                <a:lnTo>
                  <a:pt x="461822" y="1729790"/>
                </a:lnTo>
                <a:lnTo>
                  <a:pt x="504901" y="1737398"/>
                </a:lnTo>
                <a:lnTo>
                  <a:pt x="520319" y="1736559"/>
                </a:lnTo>
                <a:lnTo>
                  <a:pt x="560260" y="1723872"/>
                </a:lnTo>
                <a:lnTo>
                  <a:pt x="583742" y="1691982"/>
                </a:lnTo>
                <a:close/>
                <a:moveTo>
                  <a:pt x="583742" y="1446593"/>
                </a:moveTo>
                <a:lnTo>
                  <a:pt x="560260" y="1414703"/>
                </a:lnTo>
                <a:lnTo>
                  <a:pt x="520319" y="1402029"/>
                </a:lnTo>
                <a:lnTo>
                  <a:pt x="504901" y="1401178"/>
                </a:lnTo>
                <a:lnTo>
                  <a:pt x="489496" y="1402029"/>
                </a:lnTo>
                <a:lnTo>
                  <a:pt x="449554" y="1414703"/>
                </a:lnTo>
                <a:lnTo>
                  <a:pt x="426059" y="1446593"/>
                </a:lnTo>
                <a:lnTo>
                  <a:pt x="427532" y="1455470"/>
                </a:lnTo>
                <a:lnTo>
                  <a:pt x="461822" y="1484388"/>
                </a:lnTo>
                <a:lnTo>
                  <a:pt x="504901" y="1491996"/>
                </a:lnTo>
                <a:lnTo>
                  <a:pt x="520319" y="1491157"/>
                </a:lnTo>
                <a:lnTo>
                  <a:pt x="560260" y="1478470"/>
                </a:lnTo>
                <a:lnTo>
                  <a:pt x="583742" y="1446593"/>
                </a:lnTo>
                <a:close/>
                <a:moveTo>
                  <a:pt x="796772" y="1814690"/>
                </a:moveTo>
                <a:lnTo>
                  <a:pt x="773290" y="1782800"/>
                </a:lnTo>
                <a:lnTo>
                  <a:pt x="733361" y="1770126"/>
                </a:lnTo>
                <a:lnTo>
                  <a:pt x="717943" y="1769275"/>
                </a:lnTo>
                <a:lnTo>
                  <a:pt x="702538" y="1770126"/>
                </a:lnTo>
                <a:lnTo>
                  <a:pt x="662584" y="1782800"/>
                </a:lnTo>
                <a:lnTo>
                  <a:pt x="639102" y="1814690"/>
                </a:lnTo>
                <a:lnTo>
                  <a:pt x="640575" y="1823567"/>
                </a:lnTo>
                <a:lnTo>
                  <a:pt x="674852" y="1852485"/>
                </a:lnTo>
                <a:lnTo>
                  <a:pt x="717943" y="1860105"/>
                </a:lnTo>
                <a:lnTo>
                  <a:pt x="733361" y="1859267"/>
                </a:lnTo>
                <a:lnTo>
                  <a:pt x="773290" y="1846567"/>
                </a:lnTo>
                <a:lnTo>
                  <a:pt x="796772" y="1814690"/>
                </a:lnTo>
                <a:close/>
                <a:moveTo>
                  <a:pt x="796772" y="1569288"/>
                </a:moveTo>
                <a:lnTo>
                  <a:pt x="773290" y="1537411"/>
                </a:lnTo>
                <a:lnTo>
                  <a:pt x="733361" y="1524723"/>
                </a:lnTo>
                <a:lnTo>
                  <a:pt x="717943" y="1523873"/>
                </a:lnTo>
                <a:lnTo>
                  <a:pt x="702538" y="1524723"/>
                </a:lnTo>
                <a:lnTo>
                  <a:pt x="662584" y="1537411"/>
                </a:lnTo>
                <a:lnTo>
                  <a:pt x="639102" y="1569288"/>
                </a:lnTo>
                <a:lnTo>
                  <a:pt x="640575" y="1578178"/>
                </a:lnTo>
                <a:lnTo>
                  <a:pt x="674852" y="1607096"/>
                </a:lnTo>
                <a:lnTo>
                  <a:pt x="717943" y="1614703"/>
                </a:lnTo>
                <a:lnTo>
                  <a:pt x="733361" y="1613865"/>
                </a:lnTo>
                <a:lnTo>
                  <a:pt x="773290" y="1601177"/>
                </a:lnTo>
                <a:lnTo>
                  <a:pt x="796772" y="1569288"/>
                </a:lnTo>
                <a:close/>
                <a:moveTo>
                  <a:pt x="1009815" y="1691982"/>
                </a:moveTo>
                <a:lnTo>
                  <a:pt x="986332" y="1660105"/>
                </a:lnTo>
                <a:lnTo>
                  <a:pt x="946391" y="1647431"/>
                </a:lnTo>
                <a:lnTo>
                  <a:pt x="930973" y="1646580"/>
                </a:lnTo>
                <a:lnTo>
                  <a:pt x="915568" y="1647431"/>
                </a:lnTo>
                <a:lnTo>
                  <a:pt x="875614" y="1660105"/>
                </a:lnTo>
                <a:lnTo>
                  <a:pt x="852131" y="1691982"/>
                </a:lnTo>
                <a:lnTo>
                  <a:pt x="853605" y="1700872"/>
                </a:lnTo>
                <a:lnTo>
                  <a:pt x="887882" y="1729790"/>
                </a:lnTo>
                <a:lnTo>
                  <a:pt x="930973" y="1737398"/>
                </a:lnTo>
                <a:lnTo>
                  <a:pt x="946391" y="1736559"/>
                </a:lnTo>
                <a:lnTo>
                  <a:pt x="986332" y="1723872"/>
                </a:lnTo>
                <a:lnTo>
                  <a:pt x="1009815" y="1691982"/>
                </a:lnTo>
                <a:close/>
                <a:moveTo>
                  <a:pt x="1859280" y="1097927"/>
                </a:moveTo>
                <a:lnTo>
                  <a:pt x="1802917" y="1052664"/>
                </a:lnTo>
                <a:lnTo>
                  <a:pt x="1802917" y="1097927"/>
                </a:lnTo>
                <a:lnTo>
                  <a:pt x="1493596" y="1271816"/>
                </a:lnTo>
                <a:lnTo>
                  <a:pt x="1453337" y="1249184"/>
                </a:lnTo>
                <a:lnTo>
                  <a:pt x="1453337" y="1294447"/>
                </a:lnTo>
                <a:lnTo>
                  <a:pt x="1346657" y="1354429"/>
                </a:lnTo>
                <a:lnTo>
                  <a:pt x="1087653" y="1208824"/>
                </a:lnTo>
                <a:lnTo>
                  <a:pt x="1194346" y="1148854"/>
                </a:lnTo>
                <a:lnTo>
                  <a:pt x="1453337" y="1294447"/>
                </a:lnTo>
                <a:lnTo>
                  <a:pt x="1453337" y="1249184"/>
                </a:lnTo>
                <a:lnTo>
                  <a:pt x="1384236" y="1210335"/>
                </a:lnTo>
                <a:lnTo>
                  <a:pt x="1424495" y="1187704"/>
                </a:lnTo>
                <a:lnTo>
                  <a:pt x="1693545" y="1036447"/>
                </a:lnTo>
                <a:lnTo>
                  <a:pt x="1802917" y="1097927"/>
                </a:lnTo>
                <a:lnTo>
                  <a:pt x="1802917" y="1052664"/>
                </a:lnTo>
                <a:lnTo>
                  <a:pt x="1774075" y="1036447"/>
                </a:lnTo>
                <a:lnTo>
                  <a:pt x="1653286" y="968552"/>
                </a:lnTo>
                <a:lnTo>
                  <a:pt x="1653286" y="1013815"/>
                </a:lnTo>
                <a:lnTo>
                  <a:pt x="1343977" y="1187704"/>
                </a:lnTo>
                <a:lnTo>
                  <a:pt x="1274864" y="1148854"/>
                </a:lnTo>
                <a:lnTo>
                  <a:pt x="1234605" y="1126223"/>
                </a:lnTo>
                <a:lnTo>
                  <a:pt x="1543926" y="952322"/>
                </a:lnTo>
                <a:lnTo>
                  <a:pt x="1653286" y="1013815"/>
                </a:lnTo>
                <a:lnTo>
                  <a:pt x="1653286" y="968552"/>
                </a:lnTo>
                <a:lnTo>
                  <a:pt x="1494269" y="879144"/>
                </a:lnTo>
                <a:lnTo>
                  <a:pt x="1454010" y="870089"/>
                </a:lnTo>
                <a:lnTo>
                  <a:pt x="1442440" y="870661"/>
                </a:lnTo>
                <a:lnTo>
                  <a:pt x="957491" y="1135646"/>
                </a:lnTo>
                <a:lnTo>
                  <a:pt x="941387" y="1158278"/>
                </a:lnTo>
                <a:lnTo>
                  <a:pt x="942390" y="1164793"/>
                </a:lnTo>
                <a:lnTo>
                  <a:pt x="1306398" y="1377061"/>
                </a:lnTo>
                <a:lnTo>
                  <a:pt x="1346657" y="1386116"/>
                </a:lnTo>
                <a:lnTo>
                  <a:pt x="1358239" y="1385544"/>
                </a:lnTo>
                <a:lnTo>
                  <a:pt x="1427175" y="1354429"/>
                </a:lnTo>
                <a:lnTo>
                  <a:pt x="1574126" y="1271816"/>
                </a:lnTo>
                <a:lnTo>
                  <a:pt x="1843176" y="1120559"/>
                </a:lnTo>
                <a:lnTo>
                  <a:pt x="1858276" y="1104442"/>
                </a:lnTo>
                <a:lnTo>
                  <a:pt x="1859280" y="1097927"/>
                </a:lnTo>
                <a:close/>
                <a:moveTo>
                  <a:pt x="2178824" y="575995"/>
                </a:moveTo>
                <a:lnTo>
                  <a:pt x="2172906" y="560158"/>
                </a:lnTo>
                <a:lnTo>
                  <a:pt x="2158619" y="547954"/>
                </a:lnTo>
                <a:lnTo>
                  <a:pt x="2136660" y="539788"/>
                </a:lnTo>
                <a:lnTo>
                  <a:pt x="2108365" y="536397"/>
                </a:lnTo>
                <a:lnTo>
                  <a:pt x="2073732" y="537768"/>
                </a:lnTo>
                <a:lnTo>
                  <a:pt x="2032774" y="543928"/>
                </a:lnTo>
                <a:lnTo>
                  <a:pt x="1988159" y="554786"/>
                </a:lnTo>
                <a:lnTo>
                  <a:pt x="1942566" y="570255"/>
                </a:lnTo>
                <a:lnTo>
                  <a:pt x="1896008" y="590334"/>
                </a:lnTo>
                <a:lnTo>
                  <a:pt x="1848485" y="615022"/>
                </a:lnTo>
                <a:lnTo>
                  <a:pt x="1804568" y="641731"/>
                </a:lnTo>
                <a:lnTo>
                  <a:pt x="1768856" y="667905"/>
                </a:lnTo>
                <a:lnTo>
                  <a:pt x="1722043" y="718616"/>
                </a:lnTo>
                <a:lnTo>
                  <a:pt x="1708619" y="761111"/>
                </a:lnTo>
                <a:lnTo>
                  <a:pt x="1714652" y="777024"/>
                </a:lnTo>
                <a:lnTo>
                  <a:pt x="1729206" y="789368"/>
                </a:lnTo>
                <a:lnTo>
                  <a:pt x="1750910" y="797407"/>
                </a:lnTo>
                <a:lnTo>
                  <a:pt x="1779079" y="800722"/>
                </a:lnTo>
                <a:lnTo>
                  <a:pt x="1813687" y="799338"/>
                </a:lnTo>
                <a:lnTo>
                  <a:pt x="1854746" y="793229"/>
                </a:lnTo>
                <a:lnTo>
                  <a:pt x="1899488" y="782447"/>
                </a:lnTo>
                <a:lnTo>
                  <a:pt x="1945170" y="767029"/>
                </a:lnTo>
                <a:lnTo>
                  <a:pt x="1991791" y="746988"/>
                </a:lnTo>
                <a:lnTo>
                  <a:pt x="2039340" y="722312"/>
                </a:lnTo>
                <a:lnTo>
                  <a:pt x="2083231" y="695579"/>
                </a:lnTo>
                <a:lnTo>
                  <a:pt x="2118880" y="669378"/>
                </a:lnTo>
                <a:lnTo>
                  <a:pt x="2165477" y="618540"/>
                </a:lnTo>
                <a:lnTo>
                  <a:pt x="2178824" y="575995"/>
                </a:lnTo>
                <a:close/>
                <a:moveTo>
                  <a:pt x="2302205" y="646620"/>
                </a:moveTo>
                <a:lnTo>
                  <a:pt x="2297696" y="630631"/>
                </a:lnTo>
                <a:lnTo>
                  <a:pt x="2283879" y="618375"/>
                </a:lnTo>
                <a:lnTo>
                  <a:pt x="2224227" y="584835"/>
                </a:lnTo>
                <a:lnTo>
                  <a:pt x="2234057" y="591947"/>
                </a:lnTo>
                <a:lnTo>
                  <a:pt x="2240330" y="600176"/>
                </a:lnTo>
                <a:lnTo>
                  <a:pt x="2243010" y="609549"/>
                </a:lnTo>
                <a:lnTo>
                  <a:pt x="2242121" y="620052"/>
                </a:lnTo>
                <a:lnTo>
                  <a:pt x="2238387" y="631278"/>
                </a:lnTo>
                <a:lnTo>
                  <a:pt x="2214689" y="666991"/>
                </a:lnTo>
                <a:lnTo>
                  <a:pt x="2175878" y="703643"/>
                </a:lnTo>
                <a:lnTo>
                  <a:pt x="2144484" y="727049"/>
                </a:lnTo>
                <a:lnTo>
                  <a:pt x="2098979" y="755840"/>
                </a:lnTo>
                <a:lnTo>
                  <a:pt x="2047367" y="781646"/>
                </a:lnTo>
                <a:lnTo>
                  <a:pt x="2005965" y="799172"/>
                </a:lnTo>
                <a:lnTo>
                  <a:pt x="1963026" y="814425"/>
                </a:lnTo>
                <a:lnTo>
                  <a:pt x="1919592" y="826744"/>
                </a:lnTo>
                <a:lnTo>
                  <a:pt x="1877987" y="834542"/>
                </a:lnTo>
                <a:lnTo>
                  <a:pt x="1839315" y="837133"/>
                </a:lnTo>
                <a:lnTo>
                  <a:pt x="1822538" y="835558"/>
                </a:lnTo>
                <a:lnTo>
                  <a:pt x="1807692" y="831926"/>
                </a:lnTo>
                <a:lnTo>
                  <a:pt x="1794802" y="826249"/>
                </a:lnTo>
                <a:lnTo>
                  <a:pt x="1854454" y="859777"/>
                </a:lnTo>
                <a:lnTo>
                  <a:pt x="1876247" y="867549"/>
                </a:lnTo>
                <a:lnTo>
                  <a:pt x="1904695" y="870089"/>
                </a:lnTo>
                <a:lnTo>
                  <a:pt x="1939772" y="867384"/>
                </a:lnTo>
                <a:lnTo>
                  <a:pt x="1981492" y="859447"/>
                </a:lnTo>
                <a:lnTo>
                  <a:pt x="2026323" y="847140"/>
                </a:lnTo>
                <a:lnTo>
                  <a:pt x="2070823" y="831354"/>
                </a:lnTo>
                <a:lnTo>
                  <a:pt x="2114893" y="812101"/>
                </a:lnTo>
                <a:lnTo>
                  <a:pt x="2158619" y="789368"/>
                </a:lnTo>
                <a:lnTo>
                  <a:pt x="2199055" y="764794"/>
                </a:lnTo>
                <a:lnTo>
                  <a:pt x="2233320" y="740003"/>
                </a:lnTo>
                <a:lnTo>
                  <a:pt x="2283282" y="689787"/>
                </a:lnTo>
                <a:lnTo>
                  <a:pt x="2297404" y="666330"/>
                </a:lnTo>
                <a:lnTo>
                  <a:pt x="2302205" y="646620"/>
                </a:lnTo>
                <a:close/>
                <a:moveTo>
                  <a:pt x="2421483" y="713676"/>
                </a:moveTo>
                <a:lnTo>
                  <a:pt x="2416975" y="697687"/>
                </a:lnTo>
                <a:lnTo>
                  <a:pt x="2403157" y="685431"/>
                </a:lnTo>
                <a:lnTo>
                  <a:pt x="2343518" y="651903"/>
                </a:lnTo>
                <a:lnTo>
                  <a:pt x="2353348" y="659003"/>
                </a:lnTo>
                <a:lnTo>
                  <a:pt x="2359609" y="667232"/>
                </a:lnTo>
                <a:lnTo>
                  <a:pt x="2362289" y="676605"/>
                </a:lnTo>
                <a:lnTo>
                  <a:pt x="2361400" y="687108"/>
                </a:lnTo>
                <a:lnTo>
                  <a:pt x="2357666" y="698334"/>
                </a:lnTo>
                <a:lnTo>
                  <a:pt x="2333968" y="734047"/>
                </a:lnTo>
                <a:lnTo>
                  <a:pt x="2295156" y="770699"/>
                </a:lnTo>
                <a:lnTo>
                  <a:pt x="2263775" y="794105"/>
                </a:lnTo>
                <a:lnTo>
                  <a:pt x="2218271" y="822896"/>
                </a:lnTo>
                <a:lnTo>
                  <a:pt x="2166658" y="848702"/>
                </a:lnTo>
                <a:lnTo>
                  <a:pt x="2125256" y="866241"/>
                </a:lnTo>
                <a:lnTo>
                  <a:pt x="2082317" y="881494"/>
                </a:lnTo>
                <a:lnTo>
                  <a:pt x="2038870" y="893800"/>
                </a:lnTo>
                <a:lnTo>
                  <a:pt x="1997265" y="901598"/>
                </a:lnTo>
                <a:lnTo>
                  <a:pt x="1958594" y="904189"/>
                </a:lnTo>
                <a:lnTo>
                  <a:pt x="1941817" y="902627"/>
                </a:lnTo>
                <a:lnTo>
                  <a:pt x="1926983" y="898994"/>
                </a:lnTo>
                <a:lnTo>
                  <a:pt x="1914093" y="893318"/>
                </a:lnTo>
                <a:lnTo>
                  <a:pt x="1973732" y="926846"/>
                </a:lnTo>
                <a:lnTo>
                  <a:pt x="1995525" y="934618"/>
                </a:lnTo>
                <a:lnTo>
                  <a:pt x="2023973" y="937145"/>
                </a:lnTo>
                <a:lnTo>
                  <a:pt x="2059051" y="934440"/>
                </a:lnTo>
                <a:lnTo>
                  <a:pt x="2100770" y="926503"/>
                </a:lnTo>
                <a:lnTo>
                  <a:pt x="2145614" y="914196"/>
                </a:lnTo>
                <a:lnTo>
                  <a:pt x="2173821" y="904189"/>
                </a:lnTo>
                <a:lnTo>
                  <a:pt x="2190077" y="898423"/>
                </a:lnTo>
                <a:lnTo>
                  <a:pt x="2234184" y="879157"/>
                </a:lnTo>
                <a:lnTo>
                  <a:pt x="2277910" y="856424"/>
                </a:lnTo>
                <a:lnTo>
                  <a:pt x="2318347" y="831850"/>
                </a:lnTo>
                <a:lnTo>
                  <a:pt x="2352598" y="807059"/>
                </a:lnTo>
                <a:lnTo>
                  <a:pt x="2402560" y="756843"/>
                </a:lnTo>
                <a:lnTo>
                  <a:pt x="2416683" y="733399"/>
                </a:lnTo>
                <a:lnTo>
                  <a:pt x="2421483" y="713676"/>
                </a:lnTo>
                <a:close/>
                <a:moveTo>
                  <a:pt x="3215983" y="237934"/>
                </a:moveTo>
                <a:lnTo>
                  <a:pt x="2861106" y="18884"/>
                </a:lnTo>
                <a:lnTo>
                  <a:pt x="2822029" y="9436"/>
                </a:lnTo>
                <a:lnTo>
                  <a:pt x="2811043" y="10020"/>
                </a:lnTo>
                <a:lnTo>
                  <a:pt x="2800870" y="11798"/>
                </a:lnTo>
                <a:lnTo>
                  <a:pt x="2791510" y="14744"/>
                </a:lnTo>
                <a:lnTo>
                  <a:pt x="2782963" y="18884"/>
                </a:lnTo>
                <a:lnTo>
                  <a:pt x="2613672" y="117081"/>
                </a:lnTo>
                <a:lnTo>
                  <a:pt x="2613672" y="162394"/>
                </a:lnTo>
                <a:lnTo>
                  <a:pt x="2405303" y="283248"/>
                </a:lnTo>
                <a:lnTo>
                  <a:pt x="2398179" y="288201"/>
                </a:lnTo>
                <a:lnTo>
                  <a:pt x="2393099" y="293636"/>
                </a:lnTo>
                <a:lnTo>
                  <a:pt x="2390038" y="299529"/>
                </a:lnTo>
                <a:lnTo>
                  <a:pt x="2389022" y="305904"/>
                </a:lnTo>
                <a:lnTo>
                  <a:pt x="2390038" y="312280"/>
                </a:lnTo>
                <a:lnTo>
                  <a:pt x="2704833" y="502297"/>
                </a:lnTo>
                <a:lnTo>
                  <a:pt x="2743898" y="511733"/>
                </a:lnTo>
                <a:lnTo>
                  <a:pt x="2754884" y="511136"/>
                </a:lnTo>
                <a:lnTo>
                  <a:pt x="3199701" y="260591"/>
                </a:lnTo>
                <a:lnTo>
                  <a:pt x="3214967" y="244309"/>
                </a:lnTo>
                <a:lnTo>
                  <a:pt x="3215983" y="237934"/>
                </a:lnTo>
                <a:close/>
                <a:moveTo>
                  <a:pt x="3372256" y="237934"/>
                </a:moveTo>
                <a:lnTo>
                  <a:pt x="2984817" y="0"/>
                </a:lnTo>
                <a:lnTo>
                  <a:pt x="2945752" y="22656"/>
                </a:lnTo>
                <a:lnTo>
                  <a:pt x="3316909" y="237934"/>
                </a:lnTo>
                <a:lnTo>
                  <a:pt x="2841574" y="513626"/>
                </a:lnTo>
                <a:lnTo>
                  <a:pt x="2880639" y="536282"/>
                </a:lnTo>
                <a:lnTo>
                  <a:pt x="3355975" y="260591"/>
                </a:lnTo>
                <a:lnTo>
                  <a:pt x="3371240" y="244309"/>
                </a:lnTo>
                <a:lnTo>
                  <a:pt x="3372256" y="237934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object 175"/>
          <p:cNvSpPr/>
          <p:nvPr/>
        </p:nvSpPr>
        <p:spPr>
          <a:xfrm>
            <a:off x="772200" y="6204600"/>
            <a:ext cx="390240" cy="39024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196186" y="0"/>
                </a:moveTo>
                <a:lnTo>
                  <a:pt x="5267" y="183461"/>
                </a:lnTo>
                <a:lnTo>
                  <a:pt x="0" y="196186"/>
                </a:lnTo>
                <a:lnTo>
                  <a:pt x="1316" y="202959"/>
                </a:lnTo>
                <a:lnTo>
                  <a:pt x="5267" y="208911"/>
                </a:lnTo>
                <a:lnTo>
                  <a:pt x="183461" y="387105"/>
                </a:lnTo>
                <a:lnTo>
                  <a:pt x="189412" y="391063"/>
                </a:lnTo>
                <a:lnTo>
                  <a:pt x="196186" y="392382"/>
                </a:lnTo>
                <a:lnTo>
                  <a:pt x="202959" y="391063"/>
                </a:lnTo>
                <a:lnTo>
                  <a:pt x="208911" y="387105"/>
                </a:lnTo>
                <a:lnTo>
                  <a:pt x="387105" y="208911"/>
                </a:lnTo>
                <a:lnTo>
                  <a:pt x="391056" y="202959"/>
                </a:lnTo>
                <a:lnTo>
                  <a:pt x="392372" y="196186"/>
                </a:lnTo>
                <a:lnTo>
                  <a:pt x="391056" y="189412"/>
                </a:lnTo>
                <a:lnTo>
                  <a:pt x="387105" y="183461"/>
                </a:lnTo>
                <a:lnTo>
                  <a:pt x="208911" y="5267"/>
                </a:lnTo>
                <a:lnTo>
                  <a:pt x="202959" y="1316"/>
                </a:lnTo>
                <a:lnTo>
                  <a:pt x="1961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7" name="object 176"/>
          <p:cNvPicPr/>
          <p:nvPr/>
        </p:nvPicPr>
        <p:blipFill>
          <a:blip r:embed="rId8"/>
          <a:stretch/>
        </p:blipFill>
        <p:spPr>
          <a:xfrm>
            <a:off x="10148760" y="6086880"/>
            <a:ext cx="1171800" cy="368280"/>
          </a:xfrm>
          <a:prstGeom prst="rect">
            <a:avLst/>
          </a:prstGeom>
          <a:ln w="0">
            <a:noFill/>
          </a:ln>
        </p:spPr>
      </p:pic>
      <p:sp>
        <p:nvSpPr>
          <p:cNvPr id="648" name="PlaceHolder 2"/>
          <p:cNvSpPr>
            <a:spLocks noGrp="1"/>
          </p:cNvSpPr>
          <p:nvPr>
            <p:ph type="sldNum"/>
          </p:nvPr>
        </p:nvSpPr>
        <p:spPr>
          <a:xfrm>
            <a:off x="892800" y="6302160"/>
            <a:ext cx="1641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>
              <a:lnSpc>
                <a:spcPct val="100000"/>
              </a:lnSpc>
              <a:spcBef>
                <a:spcPts val="11"/>
              </a:spcBef>
              <a:buNone/>
            </a:pPr>
            <a:fld id="{674A1783-4A84-41F6-BB3C-4FDD82CC5CA1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851400" y="411840"/>
            <a:ext cx="9143640" cy="11559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Проблема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50" name="object 1"/>
          <p:cNvSpPr/>
          <p:nvPr/>
        </p:nvSpPr>
        <p:spPr>
          <a:xfrm>
            <a:off x="10573920" y="177120"/>
            <a:ext cx="1615680" cy="1615680"/>
          </a:xfrm>
          <a:custGeom>
            <a:avLst/>
            <a:gdLst/>
            <a:ahLst/>
            <a:cxnLst/>
            <a:rect l="l" t="t" r="r" b="b"/>
            <a:pathLst>
              <a:path w="1617979" h="1617980">
                <a:moveTo>
                  <a:pt x="1617555" y="0"/>
                </a:moveTo>
                <a:lnTo>
                  <a:pt x="495822" y="0"/>
                </a:lnTo>
                <a:lnTo>
                  <a:pt x="31022" y="464799"/>
                </a:lnTo>
                <a:lnTo>
                  <a:pt x="7755" y="500000"/>
                </a:lnTo>
                <a:lnTo>
                  <a:pt x="0" y="539994"/>
                </a:lnTo>
                <a:lnTo>
                  <a:pt x="7755" y="579987"/>
                </a:lnTo>
                <a:lnTo>
                  <a:pt x="31022" y="615180"/>
                </a:lnTo>
                <a:lnTo>
                  <a:pt x="1002369" y="1586552"/>
                </a:lnTo>
                <a:lnTo>
                  <a:pt x="1037568" y="1609812"/>
                </a:lnTo>
                <a:lnTo>
                  <a:pt x="1077560" y="1617566"/>
                </a:lnTo>
                <a:lnTo>
                  <a:pt x="1117551" y="1609812"/>
                </a:lnTo>
                <a:lnTo>
                  <a:pt x="1152750" y="1586552"/>
                </a:lnTo>
                <a:lnTo>
                  <a:pt x="1617555" y="1121735"/>
                </a:lnTo>
                <a:lnTo>
                  <a:pt x="1617555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object 177"/>
          <p:cNvSpPr/>
          <p:nvPr/>
        </p:nvSpPr>
        <p:spPr>
          <a:xfrm>
            <a:off x="900000" y="1397880"/>
            <a:ext cx="2372760" cy="169920"/>
          </a:xfrm>
          <a:prstGeom prst="rect">
            <a:avLst/>
          </a:pr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400" b="0" strike="noStrike" spc="24">
                <a:solidFill>
                  <a:srgbClr val="FFFFFF"/>
                </a:solidFill>
                <a:latin typeface="Roboto Condensed"/>
                <a:ea typeface="DejaVu Sans"/>
              </a:rPr>
              <a:t>Сложность рынка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52" name="object 178"/>
          <p:cNvSpPr/>
          <p:nvPr/>
        </p:nvSpPr>
        <p:spPr>
          <a:xfrm>
            <a:off x="851400" y="6302160"/>
            <a:ext cx="252000" cy="1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40" rIns="0" bIns="0" anchor="t">
            <a:spAutoFit/>
          </a:bodyPr>
          <a:lstStyle/>
          <a:p>
            <a:pPr marL="38160">
              <a:lnSpc>
                <a:spcPct val="100000"/>
              </a:lnSpc>
              <a:spcBef>
                <a:spcPts val="11"/>
              </a:spcBef>
              <a:buNone/>
            </a:pPr>
            <a:fld id="{02B4B5C1-BF79-4E9B-939B-1C532EB089EB}" type="slidenum"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653" name="object 179"/>
          <p:cNvSpPr/>
          <p:nvPr/>
        </p:nvSpPr>
        <p:spPr>
          <a:xfrm>
            <a:off x="900000" y="1717920"/>
            <a:ext cx="10079280" cy="82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ts val="1599"/>
              </a:lnSpc>
              <a:buNone/>
            </a:pPr>
            <a:r>
              <a:rPr lang="en-RU" sz="1500" b="1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Большое количества контрагентов и рекламных продуктов и площадок размещения. </a:t>
            </a:r>
            <a:br/>
            <a:endParaRPr lang="ru-RU" sz="15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500" b="1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Это</a:t>
            </a:r>
            <a:r>
              <a:rPr lang="ru-RU" sz="2600" b="1" strike="noStrike" spc="-1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r>
              <a:rPr lang="en-RU" sz="1500" b="1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итерационный и растянутый во времени процесс, с постоянными сбоями как на клиентской, так и агентской стороне</a:t>
            </a:r>
            <a:r>
              <a:rPr lang="en-RU" sz="14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54" name="object 180"/>
          <p:cNvSpPr/>
          <p:nvPr/>
        </p:nvSpPr>
        <p:spPr>
          <a:xfrm>
            <a:off x="720000" y="3780000"/>
            <a:ext cx="3779280" cy="16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20" rIns="0" bIns="0" anchor="t">
            <a:spAutoFit/>
          </a:bodyPr>
          <a:lstStyle/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Срыв сроков запуска  рекламных кампаний 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Агрессивные штрафы (до 100%) за отказ от сделки по офф-лайн медиа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Частые ошибки в документах с подрядчиками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Часто отсутствие оперативной информации по статусу сделки и проекту стартуют без документации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655" name="object 181"/>
          <p:cNvSpPr/>
          <p:nvPr/>
        </p:nvSpPr>
        <p:spPr>
          <a:xfrm>
            <a:off x="1086120" y="3420000"/>
            <a:ext cx="1800720" cy="243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Проблемы Клиента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56" name="object 182"/>
          <p:cNvSpPr/>
          <p:nvPr/>
        </p:nvSpPr>
        <p:spPr>
          <a:xfrm>
            <a:off x="6446520" y="3420000"/>
            <a:ext cx="2372760" cy="261000"/>
          </a:xfrm>
          <a:prstGeom prst="rect">
            <a:avLst/>
          </a:prstGeom>
          <a:solidFill>
            <a:srgbClr val="FF8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0" rIns="0" bIns="0" anchor="t">
            <a:spAutoFit/>
          </a:bodyPr>
          <a:lstStyle/>
          <a:p>
            <a:pPr marL="12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231F20"/>
                </a:solidFill>
                <a:latin typeface="Roboto Condensed"/>
                <a:ea typeface="Roboto Condensed"/>
              </a:rPr>
              <a:t>Проблемы Агентства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57" name="object 183"/>
          <p:cNvSpPr/>
          <p:nvPr/>
        </p:nvSpPr>
        <p:spPr>
          <a:xfrm>
            <a:off x="6300000" y="3780000"/>
            <a:ext cx="5211360" cy="162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до 50% рекламных кампаний клиентов стартуют без документации 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6 из 10 рекламных кампаний не стартуют вовремя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Необходимость привлечения заемных средств из-за кассовых разрывов 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 до 15% от оборота (риск сопоставим с чистой прибылью РА) 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До 20% рабочего времени сотрудников тратится на 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актуализацию информации по сделке  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object 193"/>
          <p:cNvSpPr/>
          <p:nvPr/>
        </p:nvSpPr>
        <p:spPr>
          <a:xfrm>
            <a:off x="765360" y="6197760"/>
            <a:ext cx="404280" cy="40428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133" y="0"/>
                </a:moveTo>
                <a:lnTo>
                  <a:pt x="5838" y="188956"/>
                </a:lnTo>
                <a:lnTo>
                  <a:pt x="0" y="203134"/>
                </a:lnTo>
                <a:lnTo>
                  <a:pt x="1459" y="210672"/>
                </a:lnTo>
                <a:lnTo>
                  <a:pt x="5838" y="217303"/>
                </a:lnTo>
                <a:lnTo>
                  <a:pt x="188960" y="400424"/>
                </a:lnTo>
                <a:lnTo>
                  <a:pt x="195598" y="404810"/>
                </a:lnTo>
                <a:lnTo>
                  <a:pt x="203138" y="406273"/>
                </a:lnTo>
                <a:lnTo>
                  <a:pt x="210675" y="404810"/>
                </a:lnTo>
                <a:lnTo>
                  <a:pt x="217306" y="400424"/>
                </a:lnTo>
                <a:lnTo>
                  <a:pt x="400427" y="217303"/>
                </a:lnTo>
                <a:lnTo>
                  <a:pt x="404814" y="210672"/>
                </a:lnTo>
                <a:lnTo>
                  <a:pt x="406276" y="203134"/>
                </a:lnTo>
                <a:lnTo>
                  <a:pt x="404814" y="195595"/>
                </a:lnTo>
                <a:lnTo>
                  <a:pt x="400427" y="188956"/>
                </a:lnTo>
                <a:lnTo>
                  <a:pt x="217306" y="5848"/>
                </a:lnTo>
                <a:lnTo>
                  <a:pt x="210673" y="1462"/>
                </a:lnTo>
                <a:lnTo>
                  <a:pt x="203133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8639640" cy="322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Решение – внедрение продукта DBS-Soft. </a:t>
            </a:r>
            <a:br/>
            <a:endParaRPr lang="ru-RU" sz="3600" b="0" strike="noStrike" spc="-1">
              <a:latin typeface="Arial"/>
            </a:endParaRPr>
          </a:p>
        </p:txBody>
      </p:sp>
      <p:pic>
        <p:nvPicPr>
          <p:cNvPr id="660" name="object 184"/>
          <p:cNvPicPr/>
          <p:nvPr/>
        </p:nvPicPr>
        <p:blipFill>
          <a:blip r:embed="rId2"/>
          <a:stretch/>
        </p:blipFill>
        <p:spPr>
          <a:xfrm>
            <a:off x="8087760" y="4039560"/>
            <a:ext cx="4103280" cy="2816280"/>
          </a:xfrm>
          <a:prstGeom prst="rect">
            <a:avLst/>
          </a:prstGeom>
          <a:ln w="0">
            <a:noFill/>
          </a:ln>
        </p:spPr>
      </p:pic>
      <p:sp>
        <p:nvSpPr>
          <p:cNvPr id="661" name="object 185"/>
          <p:cNvSpPr/>
          <p:nvPr/>
        </p:nvSpPr>
        <p:spPr>
          <a:xfrm>
            <a:off x="986040" y="2070000"/>
            <a:ext cx="6573240" cy="36033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04"/>
              </a:spcBef>
              <a:buNone/>
            </a:pPr>
            <a:r>
              <a:rPr lang="en-RU" sz="1600" b="1" strike="noStrike" spc="-1" dirty="0">
                <a:solidFill>
                  <a:srgbClr val="231F20"/>
                </a:solidFill>
                <a:latin typeface="Roboto Condensed"/>
                <a:ea typeface="DejaVu Sans"/>
              </a:rPr>
              <a:t>Оцифровка бизнес процессов агентства</a:t>
            </a:r>
            <a:endParaRPr lang="ru-RU" sz="1600" b="0" strike="noStrike" spc="-1" dirty="0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 dirty="0">
                <a:solidFill>
                  <a:srgbClr val="6D6E71"/>
                </a:solidFill>
                <a:latin typeface="Roboto Condensed"/>
                <a:ea typeface="DejaVu Sans"/>
              </a:rPr>
              <a:t>- Проведены проблемные интервью с ключевыми персонами агентства</a:t>
            </a:r>
            <a:endParaRPr lang="ru-RU" sz="1200" b="0" strike="noStrike" spc="-1" dirty="0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 dirty="0">
                <a:solidFill>
                  <a:srgbClr val="6D6E71"/>
                </a:solidFill>
                <a:latin typeface="Roboto Condensed"/>
                <a:ea typeface="DejaVu Sans"/>
              </a:rPr>
              <a:t>- Оцифорваны все возможные варианты взаимодействия на этапах Клиент - Посредник – Исполнитель.</a:t>
            </a:r>
            <a:endParaRPr lang="ru-RU" sz="1200" b="0" strike="noStrike" spc="-1" dirty="0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" dirty="0">
                <a:solidFill>
                  <a:srgbClr val="6D6E71"/>
                </a:solidFill>
                <a:latin typeface="Roboto Condensed"/>
                <a:ea typeface="DejaVu Sans"/>
              </a:rPr>
              <a:t>- Применен опыт и Best Practice лидеров рынка (командой обработано более 600 сценариев крупнейших рекламных агентств)</a:t>
            </a:r>
            <a:endParaRPr lang="ru-RU" sz="1200" b="0" strike="noStrike" spc="-1" dirty="0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RU" sz="1600" b="1" strike="noStrike" spc="-1" dirty="0">
                <a:solidFill>
                  <a:srgbClr val="231F20"/>
                </a:solidFill>
                <a:latin typeface="Roboto Condensed"/>
                <a:ea typeface="DejaVu Sans"/>
              </a:rPr>
              <a:t>Создание эффектривных шаблонов.</a:t>
            </a:r>
            <a:endParaRPr lang="ru-RU" sz="1600" b="0" strike="noStrike" spc="-1" dirty="0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1" strike="noStrike" spc="-7" dirty="0">
                <a:solidFill>
                  <a:srgbClr val="6D6E71"/>
                </a:solidFill>
                <a:latin typeface="Roboto Condensed"/>
                <a:ea typeface="DejaVu Sans"/>
              </a:rPr>
              <a:t>- </a:t>
            </a:r>
            <a:r>
              <a:rPr lang="en-RU" sz="1200" spc="-1" dirty="0">
                <a:solidFill>
                  <a:srgbClr val="6D6E71"/>
                </a:solidFill>
                <a:latin typeface="Roboto Condensed"/>
              </a:rPr>
              <a:t>Разработаны шаблоны для работы с номенклатурой агентства</a:t>
            </a:r>
            <a:endParaRPr lang="ru-RU" sz="1200" spc="-1" dirty="0">
              <a:solidFill>
                <a:srgbClr val="6D6E71"/>
              </a:solidFill>
              <a:latin typeface="Roboto Condensed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spc="-1" dirty="0">
                <a:solidFill>
                  <a:srgbClr val="6D6E71"/>
                </a:solidFill>
                <a:latin typeface="Roboto Condensed"/>
              </a:rPr>
              <a:t>- Настроено автоматическое распознование шаблонов и формирование на их основе необходимых документов</a:t>
            </a:r>
            <a:endParaRPr lang="ru-RU" sz="1200" spc="-1" dirty="0">
              <a:solidFill>
                <a:srgbClr val="6D6E71"/>
              </a:solidFill>
              <a:latin typeface="Roboto Condensed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endParaRPr lang="ru-RU" sz="12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en-RU" sz="1600" b="1" strike="noStrike" spc="-1" dirty="0">
                <a:solidFill>
                  <a:srgbClr val="231F20"/>
                </a:solidFill>
                <a:latin typeface="Roboto Condensed"/>
                <a:ea typeface="DejaVu Sans"/>
              </a:rPr>
              <a:t>Внедрение роботизированного докуметооборота на основе ИИ</a:t>
            </a:r>
            <a:endParaRPr lang="ru-RU" sz="1600" b="0" strike="noStrike" spc="-1" dirty="0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2" dirty="0">
                <a:solidFill>
                  <a:srgbClr val="6D6E71"/>
                </a:solidFill>
                <a:latin typeface="Roboto Condensed"/>
                <a:ea typeface="DejaVu Sans"/>
              </a:rPr>
              <a:t>- Адаптированы алгоритмы заполнения документов программным роботом RPA</a:t>
            </a:r>
            <a:br>
              <a:rPr dirty="0"/>
            </a:br>
            <a:r>
              <a:rPr lang="en-RU" sz="1200" b="0" strike="noStrike" spc="-12" dirty="0">
                <a:solidFill>
                  <a:srgbClr val="6D6E71"/>
                </a:solidFill>
                <a:latin typeface="Roboto Condensed"/>
                <a:ea typeface="DejaVu Sans"/>
              </a:rPr>
              <a:t>- Разработан и недрённ ИИ модуль “Прогнозатор”, улучшающий качество предоставляемых агентством услуг</a:t>
            </a:r>
            <a:endParaRPr lang="ru-RU" sz="1200" b="0" strike="noStrike" spc="-1" dirty="0">
              <a:latin typeface="Arial"/>
            </a:endParaRPr>
          </a:p>
          <a:p>
            <a:pPr marL="12600">
              <a:lnSpc>
                <a:spcPts val="1599"/>
              </a:lnSpc>
              <a:buNone/>
            </a:pPr>
            <a:r>
              <a:rPr lang="en-RU" sz="1200" b="0" strike="noStrike" spc="-12" dirty="0">
                <a:solidFill>
                  <a:srgbClr val="6D6E71"/>
                </a:solidFill>
                <a:latin typeface="Roboto Condensed"/>
                <a:ea typeface="DejaVu Sans"/>
              </a:rPr>
              <a:t>- Создана массштабируемая цифорвая платформа внутреннего доукументооборота  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662" name="object 186"/>
          <p:cNvSpPr/>
          <p:nvPr/>
        </p:nvSpPr>
        <p:spPr>
          <a:xfrm>
            <a:off x="10581120" y="0"/>
            <a:ext cx="1610280" cy="1612800"/>
          </a:xfrm>
          <a:custGeom>
            <a:avLst/>
            <a:gdLst/>
            <a:ahLst/>
            <a:cxnLst/>
            <a:rect l="l" t="t" r="r" b="b"/>
            <a:pathLst>
              <a:path w="1612265" h="1614805">
                <a:moveTo>
                  <a:pt x="1611985" y="0"/>
                </a:moveTo>
                <a:lnTo>
                  <a:pt x="495821" y="0"/>
                </a:lnTo>
                <a:lnTo>
                  <a:pt x="31022" y="464798"/>
                </a:lnTo>
                <a:lnTo>
                  <a:pt x="7755" y="499998"/>
                </a:lnTo>
                <a:lnTo>
                  <a:pt x="0" y="539993"/>
                </a:lnTo>
                <a:lnTo>
                  <a:pt x="7755" y="579985"/>
                </a:lnTo>
                <a:lnTo>
                  <a:pt x="31022" y="615179"/>
                </a:lnTo>
                <a:lnTo>
                  <a:pt x="1002369" y="1586551"/>
                </a:lnTo>
                <a:lnTo>
                  <a:pt x="1037568" y="1609811"/>
                </a:lnTo>
                <a:lnTo>
                  <a:pt x="1062146" y="1614576"/>
                </a:lnTo>
                <a:lnTo>
                  <a:pt x="1092973" y="1614576"/>
                </a:lnTo>
                <a:lnTo>
                  <a:pt x="1117551" y="1609811"/>
                </a:lnTo>
                <a:lnTo>
                  <a:pt x="1152750" y="1586551"/>
                </a:lnTo>
                <a:lnTo>
                  <a:pt x="1611985" y="1127304"/>
                </a:lnTo>
                <a:lnTo>
                  <a:pt x="1611985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PlaceHolder 2"/>
          <p:cNvSpPr>
            <a:spLocks noGrp="1"/>
          </p:cNvSpPr>
          <p:nvPr>
            <p:ph type="sldNum"/>
          </p:nvPr>
        </p:nvSpPr>
        <p:spPr>
          <a:xfrm>
            <a:off x="892800" y="6300000"/>
            <a:ext cx="276840" cy="397944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>
              <a:lnSpc>
                <a:spcPct val="100000"/>
              </a:lnSpc>
              <a:spcBef>
                <a:spcPts val="11"/>
              </a:spcBef>
              <a:buNone/>
            </a:pPr>
            <a:fld id="{85B8F3B8-1B7D-4CD7-BD59-ED151C460B6B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64" name="object 187"/>
          <p:cNvSpPr/>
          <p:nvPr/>
        </p:nvSpPr>
        <p:spPr>
          <a:xfrm>
            <a:off x="5846040" y="1080000"/>
            <a:ext cx="5133240" cy="42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82;p3"/>
          <p:cNvSpPr/>
          <p:nvPr/>
        </p:nvSpPr>
        <p:spPr>
          <a:xfrm>
            <a:off x="765360" y="6197760"/>
            <a:ext cx="405000" cy="4050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133" y="0"/>
                </a:moveTo>
                <a:lnTo>
                  <a:pt x="5838" y="188956"/>
                </a:lnTo>
                <a:lnTo>
                  <a:pt x="0" y="203134"/>
                </a:lnTo>
                <a:lnTo>
                  <a:pt x="1459" y="210672"/>
                </a:lnTo>
                <a:lnTo>
                  <a:pt x="5838" y="217303"/>
                </a:lnTo>
                <a:lnTo>
                  <a:pt x="188960" y="400424"/>
                </a:lnTo>
                <a:lnTo>
                  <a:pt x="195598" y="404810"/>
                </a:lnTo>
                <a:lnTo>
                  <a:pt x="203138" y="406273"/>
                </a:lnTo>
                <a:lnTo>
                  <a:pt x="210675" y="404810"/>
                </a:lnTo>
                <a:lnTo>
                  <a:pt x="217306" y="400424"/>
                </a:lnTo>
                <a:lnTo>
                  <a:pt x="400427" y="217303"/>
                </a:lnTo>
                <a:lnTo>
                  <a:pt x="404814" y="210672"/>
                </a:lnTo>
                <a:lnTo>
                  <a:pt x="406276" y="203134"/>
                </a:lnTo>
                <a:lnTo>
                  <a:pt x="404814" y="195595"/>
                </a:lnTo>
                <a:lnTo>
                  <a:pt x="400427" y="188956"/>
                </a:lnTo>
                <a:lnTo>
                  <a:pt x="217306" y="5848"/>
                </a:lnTo>
                <a:lnTo>
                  <a:pt x="210673" y="1462"/>
                </a:lnTo>
                <a:lnTo>
                  <a:pt x="203133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66" name="Google Shape;83;p 2"/>
          <p:cNvGrpSpPr/>
          <p:nvPr/>
        </p:nvGrpSpPr>
        <p:grpSpPr>
          <a:xfrm>
            <a:off x="10145160" y="0"/>
            <a:ext cx="2046960" cy="6457320"/>
            <a:chOff x="10145160" y="0"/>
            <a:chExt cx="2046960" cy="6457320"/>
          </a:xfrm>
        </p:grpSpPr>
        <p:pic>
          <p:nvPicPr>
            <p:cNvPr id="667" name="Google Shape;84;p 2"/>
            <p:cNvPicPr/>
            <p:nvPr/>
          </p:nvPicPr>
          <p:blipFill>
            <a:blip r:embed="rId2"/>
            <a:stretch/>
          </p:blipFill>
          <p:spPr>
            <a:xfrm>
              <a:off x="10145160" y="6085800"/>
              <a:ext cx="1179720" cy="371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8" name="Google Shape;85;p 2"/>
            <p:cNvSpPr/>
            <p:nvPr/>
          </p:nvSpPr>
          <p:spPr>
            <a:xfrm>
              <a:off x="10575720" y="0"/>
              <a:ext cx="1616400" cy="1616400"/>
            </a:xfrm>
            <a:custGeom>
              <a:avLst/>
              <a:gdLst/>
              <a:ahLst/>
              <a:cxnLst/>
              <a:rect l="l" t="t" r="r" b="b"/>
              <a:pathLst>
                <a:path w="1617979" h="1617980">
                  <a:moveTo>
                    <a:pt x="1617557" y="0"/>
                  </a:moveTo>
                  <a:lnTo>
                    <a:pt x="495817" y="0"/>
                  </a:lnTo>
                  <a:lnTo>
                    <a:pt x="31022" y="464794"/>
                  </a:lnTo>
                  <a:lnTo>
                    <a:pt x="7755" y="499994"/>
                  </a:lnTo>
                  <a:lnTo>
                    <a:pt x="0" y="539989"/>
                  </a:lnTo>
                  <a:lnTo>
                    <a:pt x="7755" y="579982"/>
                  </a:lnTo>
                  <a:lnTo>
                    <a:pt x="31022" y="615175"/>
                  </a:lnTo>
                  <a:lnTo>
                    <a:pt x="1002369" y="1586547"/>
                  </a:lnTo>
                  <a:lnTo>
                    <a:pt x="1037568" y="1609807"/>
                  </a:lnTo>
                  <a:lnTo>
                    <a:pt x="1077560" y="1617560"/>
                  </a:lnTo>
                  <a:lnTo>
                    <a:pt x="1117551" y="1609807"/>
                  </a:lnTo>
                  <a:lnTo>
                    <a:pt x="1152750" y="1586547"/>
                  </a:lnTo>
                  <a:lnTo>
                    <a:pt x="1617557" y="1121727"/>
                  </a:lnTo>
                  <a:lnTo>
                    <a:pt x="1617557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9" name="Google Shape;86;p 2"/>
          <p:cNvSpPr/>
          <p:nvPr/>
        </p:nvSpPr>
        <p:spPr>
          <a:xfrm>
            <a:off x="851400" y="1308240"/>
            <a:ext cx="9378000" cy="62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231F20"/>
                </a:solidFill>
                <a:latin typeface="Roboto Condensed"/>
                <a:ea typeface="Roboto Condensed"/>
              </a:rPr>
              <a:t>DBS-</a:t>
            </a:r>
            <a:r>
              <a:rPr lang="ru-RU" sz="2000" b="1" strike="noStrike" spc="-1">
                <a:solidFill>
                  <a:srgbClr val="000000"/>
                </a:solidFill>
                <a:latin typeface="Roboto Condensed"/>
                <a:ea typeface="Roboto Condensed"/>
              </a:rPr>
              <a:t>Soft </a:t>
            </a:r>
            <a:r>
              <a:rPr lang="ru-RU" sz="2000" b="0" strike="noStrike" spc="-1">
                <a:solidFill>
                  <a:srgbClr val="000000"/>
                </a:solidFill>
                <a:latin typeface="Roboto Condensed"/>
                <a:ea typeface="Roboto Condensed"/>
              </a:rPr>
              <a:t>– платформенное решение цифровизации бизнес-процессов на всех стадиях цикла Клиент - Посредник – Исполнитель (для рекламных агентств).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70" name="PlaceHolder 1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2720" cy="3977640"/>
          </a:xfrm>
          <a:prstGeom prst="rect">
            <a:avLst/>
          </a:prstGeom>
          <a:noFill/>
          <a:ln w="0">
            <a:noFill/>
          </a:ln>
        </p:spPr>
        <p:txBody>
          <a:bodyPr lIns="0" tIns="1080" rIns="0" bIns="0" anchor="t">
            <a:noAutofit/>
          </a:bodyPr>
          <a:lstStyle/>
          <a:p>
            <a:pPr marL="38160" algn="ctr">
              <a:lnSpc>
                <a:spcPct val="100000"/>
              </a:lnSpc>
              <a:buNone/>
              <a:tabLst>
                <a:tab pos="0" algn="l"/>
              </a:tabLst>
            </a:pPr>
            <a:fld id="{157A1A63-6535-4B0C-9B3C-EAE35E0E7D9E}" type="slidenum">
              <a:rPr lang="ru-RU" sz="1200" b="1" strike="noStrike" spc="-1">
                <a:solidFill>
                  <a:srgbClr val="231F20"/>
                </a:solidFill>
                <a:latin typeface="Roboto Condensed"/>
                <a:ea typeface="Roboto Condensed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title"/>
          </p:nvPr>
        </p:nvSpPr>
        <p:spPr>
          <a:xfrm>
            <a:off x="851400" y="411840"/>
            <a:ext cx="2791440" cy="11566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231F20"/>
                </a:solidFill>
                <a:latin typeface="Merriweather"/>
                <a:ea typeface="Merriweather"/>
              </a:rPr>
              <a:t>Результат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72" name="Google Shape;89;p 2"/>
          <p:cNvSpPr/>
          <p:nvPr/>
        </p:nvSpPr>
        <p:spPr>
          <a:xfrm>
            <a:off x="5364360" y="2520000"/>
            <a:ext cx="6709320" cy="270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355680" indent="-35568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Roboto Condensed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Roboto Condensed"/>
                <a:ea typeface="Roboto Condensed"/>
              </a:rPr>
              <a:t>Сокращение дебиторской задолженности на 20%;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Roboto Condensed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355680" indent="-35568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Roboto Condensed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Roboto Condensed"/>
                <a:ea typeface="Roboto Condensed"/>
              </a:rPr>
              <a:t>Повышение лояльности основных клиентов — агентство сделали «внетендорным» поставщиком;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Roboto Condensed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355680" indent="-35568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Roboto Condensed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Roboto Condensed"/>
                <a:ea typeface="Roboto Condensed"/>
              </a:rPr>
              <a:t>Финансовые потери от штрафов за срыв сроков реализации проектов сократились на 98%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673" name="Google Shape;90;p 1"/>
          <p:cNvGrpSpPr/>
          <p:nvPr/>
        </p:nvGrpSpPr>
        <p:grpSpPr>
          <a:xfrm>
            <a:off x="808200" y="2880000"/>
            <a:ext cx="3290400" cy="2892960"/>
            <a:chOff x="808200" y="2880000"/>
            <a:chExt cx="3290400" cy="2892960"/>
          </a:xfrm>
        </p:grpSpPr>
        <p:sp>
          <p:nvSpPr>
            <p:cNvPr id="674" name="Google Shape;91;p 1"/>
            <p:cNvSpPr/>
            <p:nvPr/>
          </p:nvSpPr>
          <p:spPr>
            <a:xfrm>
              <a:off x="1408680" y="3743640"/>
              <a:ext cx="2670120" cy="41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algn="r">
                <a:lnSpc>
                  <a:spcPct val="111000"/>
                </a:lnSpc>
                <a:spcBef>
                  <a:spcPts val="99"/>
                </a:spcBef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9 из 10 рекламных кампаний стартуют вовремя и с документами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675" name="Google Shape;92;p 1"/>
            <p:cNvSpPr/>
            <p:nvPr/>
          </p:nvSpPr>
          <p:spPr>
            <a:xfrm>
              <a:off x="1408680" y="3017160"/>
              <a:ext cx="2670120" cy="41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 algn="r">
                <a:lnSpc>
                  <a:spcPct val="111000"/>
                </a:lnSpc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Доступ к оперативной информации по проектам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676" name="Google Shape;93;p 1"/>
            <p:cNvPicPr/>
            <p:nvPr/>
          </p:nvPicPr>
          <p:blipFill>
            <a:blip r:embed="rId3"/>
            <a:stretch/>
          </p:blipFill>
          <p:spPr>
            <a:xfrm>
              <a:off x="860400" y="3561120"/>
              <a:ext cx="547200" cy="58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7" name="Google Shape;94;p 1"/>
            <p:cNvPicPr/>
            <p:nvPr/>
          </p:nvPicPr>
          <p:blipFill>
            <a:blip r:embed="rId4"/>
            <a:stretch/>
          </p:blipFill>
          <p:spPr>
            <a:xfrm>
              <a:off x="808200" y="4329360"/>
              <a:ext cx="803880" cy="572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8" name="Google Shape;95;p 1"/>
            <p:cNvSpPr/>
            <p:nvPr/>
          </p:nvSpPr>
          <p:spPr>
            <a:xfrm>
              <a:off x="1613520" y="4415400"/>
              <a:ext cx="2465280" cy="61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 algn="r">
                <a:lnSpc>
                  <a:spcPct val="111000"/>
                </a:lnSpc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Риски срыва сроков запуска проектов по вине агентства минимизированы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679" name="Google Shape;96;p 1"/>
            <p:cNvSpPr/>
            <p:nvPr/>
          </p:nvSpPr>
          <p:spPr>
            <a:xfrm>
              <a:off x="1633320" y="5153760"/>
              <a:ext cx="2465280" cy="61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 algn="r">
                <a:lnSpc>
                  <a:spcPct val="111000"/>
                </a:lnSpc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Фокус сотрудников полностью смещён на задачи клиента, а не на процессы  </a:t>
              </a:r>
              <a:endParaRPr lang="ru-RU" sz="1200" b="0" strike="noStrike" spc="-1">
                <a:latin typeface="Arial"/>
              </a:endParaRPr>
            </a:p>
          </p:txBody>
        </p:sp>
        <p:grpSp>
          <p:nvGrpSpPr>
            <p:cNvPr id="680" name="Google Shape;97;p 1"/>
            <p:cNvGrpSpPr/>
            <p:nvPr/>
          </p:nvGrpSpPr>
          <p:grpSpPr>
            <a:xfrm>
              <a:off x="918000" y="5086440"/>
              <a:ext cx="547200" cy="572400"/>
              <a:chOff x="918000" y="5086440"/>
              <a:chExt cx="547200" cy="572400"/>
            </a:xfrm>
          </p:grpSpPr>
          <p:sp>
            <p:nvSpPr>
              <p:cNvPr id="681" name="Google Shape;98;p 1"/>
              <p:cNvSpPr/>
              <p:nvPr/>
            </p:nvSpPr>
            <p:spPr>
              <a:xfrm>
                <a:off x="918000" y="539712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0"/>
                    </a:moveTo>
                    <a:lnTo>
                      <a:pt x="0" y="0"/>
                    </a:lnTo>
                    <a:lnTo>
                      <a:pt x="0" y="198005"/>
                    </a:lnTo>
                    <a:lnTo>
                      <a:pt x="198005" y="198005"/>
                    </a:lnTo>
                    <a:lnTo>
                      <a:pt x="198005" y="0"/>
                    </a:lnTo>
                    <a:close/>
                  </a:path>
                </a:pathLst>
              </a:custGeom>
              <a:solidFill>
                <a:srgbClr val="FFD00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" name="Google Shape;99;p 1"/>
              <p:cNvSpPr/>
              <p:nvPr/>
            </p:nvSpPr>
            <p:spPr>
              <a:xfrm>
                <a:off x="918000" y="508644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0"/>
                    </a:moveTo>
                    <a:lnTo>
                      <a:pt x="0" y="0"/>
                    </a:lnTo>
                    <a:lnTo>
                      <a:pt x="0" y="198005"/>
                    </a:lnTo>
                    <a:lnTo>
                      <a:pt x="198005" y="198005"/>
                    </a:lnTo>
                    <a:lnTo>
                      <a:pt x="198005" y="0"/>
                    </a:lnTo>
                    <a:close/>
                  </a:path>
                </a:pathLst>
              </a:custGeom>
              <a:solidFill>
                <a:srgbClr val="D5102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" name="Google Shape;100;p 1"/>
              <p:cNvSpPr/>
              <p:nvPr/>
            </p:nvSpPr>
            <p:spPr>
              <a:xfrm>
                <a:off x="1215000" y="508644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0"/>
                    </a:moveTo>
                    <a:lnTo>
                      <a:pt x="0" y="0"/>
                    </a:lnTo>
                    <a:lnTo>
                      <a:pt x="0" y="198005"/>
                    </a:lnTo>
                    <a:lnTo>
                      <a:pt x="198005" y="198005"/>
                    </a:lnTo>
                    <a:lnTo>
                      <a:pt x="198005" y="0"/>
                    </a:lnTo>
                    <a:close/>
                  </a:path>
                </a:pathLst>
              </a:custGeom>
              <a:solidFill>
                <a:srgbClr val="009A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" name="Google Shape;101;p 1"/>
              <p:cNvSpPr/>
              <p:nvPr/>
            </p:nvSpPr>
            <p:spPr>
              <a:xfrm>
                <a:off x="1215000" y="539712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81280"/>
                    </a:moveTo>
                    <a:lnTo>
                      <a:pt x="117005" y="81280"/>
                    </a:lnTo>
                    <a:lnTo>
                      <a:pt x="117005" y="0"/>
                    </a:lnTo>
                    <a:lnTo>
                      <a:pt x="81000" y="0"/>
                    </a:lnTo>
                    <a:lnTo>
                      <a:pt x="81000" y="81280"/>
                    </a:lnTo>
                    <a:lnTo>
                      <a:pt x="0" y="81280"/>
                    </a:lnTo>
                    <a:lnTo>
                      <a:pt x="0" y="116840"/>
                    </a:lnTo>
                    <a:lnTo>
                      <a:pt x="81000" y="116840"/>
                    </a:lnTo>
                    <a:lnTo>
                      <a:pt x="81000" y="198120"/>
                    </a:lnTo>
                    <a:lnTo>
                      <a:pt x="117005" y="198120"/>
                    </a:lnTo>
                    <a:lnTo>
                      <a:pt x="117005" y="116840"/>
                    </a:lnTo>
                    <a:lnTo>
                      <a:pt x="198005" y="116840"/>
                    </a:lnTo>
                    <a:lnTo>
                      <a:pt x="198005" y="8128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85" name="Google Shape;102;p 1"/>
            <p:cNvGrpSpPr/>
            <p:nvPr/>
          </p:nvGrpSpPr>
          <p:grpSpPr>
            <a:xfrm>
              <a:off x="860400" y="2880000"/>
              <a:ext cx="547200" cy="572400"/>
              <a:chOff x="860400" y="2880000"/>
              <a:chExt cx="547200" cy="572400"/>
            </a:xfrm>
          </p:grpSpPr>
          <p:sp>
            <p:nvSpPr>
              <p:cNvPr id="686" name="Google Shape;103;p 1"/>
              <p:cNvSpPr/>
              <p:nvPr/>
            </p:nvSpPr>
            <p:spPr>
              <a:xfrm>
                <a:off x="860400" y="3340080"/>
                <a:ext cx="547200" cy="11232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90804">
                    <a:moveTo>
                      <a:pt x="156845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156845" y="38100"/>
                    </a:lnTo>
                    <a:lnTo>
                      <a:pt x="156845" y="0"/>
                    </a:lnTo>
                    <a:close/>
                    <a:moveTo>
                      <a:pt x="457200" y="635"/>
                    </a:moveTo>
                    <a:lnTo>
                      <a:pt x="194945" y="635"/>
                    </a:lnTo>
                    <a:lnTo>
                      <a:pt x="194945" y="38735"/>
                    </a:lnTo>
                    <a:lnTo>
                      <a:pt x="194945" y="90805"/>
                    </a:lnTo>
                    <a:lnTo>
                      <a:pt x="233045" y="90805"/>
                    </a:lnTo>
                    <a:lnTo>
                      <a:pt x="233045" y="38735"/>
                    </a:lnTo>
                    <a:lnTo>
                      <a:pt x="457200" y="38735"/>
                    </a:lnTo>
                    <a:lnTo>
                      <a:pt x="457200" y="635"/>
                    </a:lnTo>
                    <a:close/>
                  </a:path>
                </a:pathLst>
              </a:custGeom>
              <a:solidFill>
                <a:srgbClr val="D5102F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" name="Google Shape;104;p 1"/>
              <p:cNvSpPr/>
              <p:nvPr/>
            </p:nvSpPr>
            <p:spPr>
              <a:xfrm>
                <a:off x="860400" y="3075840"/>
                <a:ext cx="54720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143510">
                    <a:moveTo>
                      <a:pt x="156845" y="0"/>
                    </a:moveTo>
                    <a:lnTo>
                      <a:pt x="118745" y="0"/>
                    </a:lnTo>
                    <a:lnTo>
                      <a:pt x="118745" y="53340"/>
                    </a:lnTo>
                    <a:lnTo>
                      <a:pt x="0" y="53340"/>
                    </a:lnTo>
                    <a:lnTo>
                      <a:pt x="0" y="91440"/>
                    </a:lnTo>
                    <a:lnTo>
                      <a:pt x="118745" y="91440"/>
                    </a:lnTo>
                    <a:lnTo>
                      <a:pt x="118745" y="143510"/>
                    </a:lnTo>
                    <a:lnTo>
                      <a:pt x="156845" y="143510"/>
                    </a:lnTo>
                    <a:lnTo>
                      <a:pt x="156845" y="91440"/>
                    </a:lnTo>
                    <a:lnTo>
                      <a:pt x="156845" y="53340"/>
                    </a:lnTo>
                    <a:lnTo>
                      <a:pt x="156845" y="0"/>
                    </a:lnTo>
                    <a:close/>
                    <a:moveTo>
                      <a:pt x="457200" y="53340"/>
                    </a:moveTo>
                    <a:lnTo>
                      <a:pt x="194945" y="53340"/>
                    </a:lnTo>
                    <a:lnTo>
                      <a:pt x="194945" y="91440"/>
                    </a:lnTo>
                    <a:lnTo>
                      <a:pt x="457200" y="91440"/>
                    </a:lnTo>
                    <a:lnTo>
                      <a:pt x="457200" y="53340"/>
                    </a:lnTo>
                    <a:close/>
                  </a:path>
                </a:pathLst>
              </a:custGeom>
              <a:solidFill>
                <a:srgbClr val="FFD00A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" name="Google Shape;105;p 1"/>
              <p:cNvSpPr/>
              <p:nvPr/>
            </p:nvSpPr>
            <p:spPr>
              <a:xfrm>
                <a:off x="1094040" y="3274200"/>
                <a:ext cx="4428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3339">
                    <a:moveTo>
                      <a:pt x="0" y="53340"/>
                    </a:moveTo>
                    <a:lnTo>
                      <a:pt x="38100" y="53340"/>
                    </a:lnTo>
                    <a:lnTo>
                      <a:pt x="38100" y="0"/>
                    </a:lnTo>
                    <a:lnTo>
                      <a:pt x="0" y="0"/>
                    </a:lnTo>
                    <a:lnTo>
                      <a:pt x="0" y="53340"/>
                    </a:lnTo>
                    <a:close/>
                  </a:path>
                </a:pathLst>
              </a:custGeom>
              <a:solidFill>
                <a:srgbClr val="D5102F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" name="Google Shape;106;p 1"/>
              <p:cNvSpPr/>
              <p:nvPr/>
            </p:nvSpPr>
            <p:spPr>
              <a:xfrm>
                <a:off x="860400" y="2880000"/>
                <a:ext cx="54720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143510">
                    <a:moveTo>
                      <a:pt x="262255" y="52070"/>
                    </a:moveTo>
                    <a:lnTo>
                      <a:pt x="0" y="52070"/>
                    </a:lnTo>
                    <a:lnTo>
                      <a:pt x="0" y="90170"/>
                    </a:lnTo>
                    <a:lnTo>
                      <a:pt x="262255" y="90170"/>
                    </a:lnTo>
                    <a:lnTo>
                      <a:pt x="262255" y="52070"/>
                    </a:lnTo>
                    <a:close/>
                    <a:moveTo>
                      <a:pt x="457200" y="52070"/>
                    </a:moveTo>
                    <a:lnTo>
                      <a:pt x="338455" y="52070"/>
                    </a:lnTo>
                    <a:lnTo>
                      <a:pt x="338455" y="0"/>
                    </a:lnTo>
                    <a:lnTo>
                      <a:pt x="300355" y="0"/>
                    </a:lnTo>
                    <a:lnTo>
                      <a:pt x="300355" y="52070"/>
                    </a:lnTo>
                    <a:lnTo>
                      <a:pt x="300355" y="90170"/>
                    </a:lnTo>
                    <a:lnTo>
                      <a:pt x="300355" y="143510"/>
                    </a:lnTo>
                    <a:lnTo>
                      <a:pt x="338455" y="143510"/>
                    </a:lnTo>
                    <a:lnTo>
                      <a:pt x="338455" y="90170"/>
                    </a:lnTo>
                    <a:lnTo>
                      <a:pt x="457200" y="90170"/>
                    </a:lnTo>
                    <a:lnTo>
                      <a:pt x="457200" y="5207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690" name="Google Shape;90;p 2"/>
          <p:cNvGrpSpPr/>
          <p:nvPr/>
        </p:nvGrpSpPr>
        <p:grpSpPr>
          <a:xfrm>
            <a:off x="805680" y="2880720"/>
            <a:ext cx="3290400" cy="2892960"/>
            <a:chOff x="805680" y="2880720"/>
            <a:chExt cx="3290400" cy="2892960"/>
          </a:xfrm>
        </p:grpSpPr>
        <p:sp>
          <p:nvSpPr>
            <p:cNvPr id="691" name="Google Shape;91;p 2"/>
            <p:cNvSpPr/>
            <p:nvPr/>
          </p:nvSpPr>
          <p:spPr>
            <a:xfrm>
              <a:off x="1406160" y="3744360"/>
              <a:ext cx="2670120" cy="41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algn="r">
                <a:lnSpc>
                  <a:spcPct val="111000"/>
                </a:lnSpc>
                <a:spcBef>
                  <a:spcPts val="99"/>
                </a:spcBef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9 из 10 рекламных кампаний стартуют вовремя и с документами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692" name="Google Shape;92;p 2"/>
            <p:cNvSpPr/>
            <p:nvPr/>
          </p:nvSpPr>
          <p:spPr>
            <a:xfrm>
              <a:off x="1406160" y="3017880"/>
              <a:ext cx="2670120" cy="41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 algn="r">
                <a:lnSpc>
                  <a:spcPct val="111000"/>
                </a:lnSpc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Доступ к оперативной информации по проектам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693" name="Google Shape;93;p 2"/>
            <p:cNvPicPr/>
            <p:nvPr/>
          </p:nvPicPr>
          <p:blipFill>
            <a:blip r:embed="rId3"/>
            <a:stretch/>
          </p:blipFill>
          <p:spPr>
            <a:xfrm>
              <a:off x="857880" y="3561840"/>
              <a:ext cx="547200" cy="58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94" name="Google Shape;94;p 2"/>
            <p:cNvPicPr/>
            <p:nvPr/>
          </p:nvPicPr>
          <p:blipFill>
            <a:blip r:embed="rId4"/>
            <a:stretch/>
          </p:blipFill>
          <p:spPr>
            <a:xfrm>
              <a:off x="805680" y="4330080"/>
              <a:ext cx="803880" cy="572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5" name="Google Shape;95;p 2"/>
            <p:cNvSpPr/>
            <p:nvPr/>
          </p:nvSpPr>
          <p:spPr>
            <a:xfrm>
              <a:off x="1611000" y="4416120"/>
              <a:ext cx="2465280" cy="61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 algn="r">
                <a:lnSpc>
                  <a:spcPct val="111000"/>
                </a:lnSpc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Риски срыва сроков запуска проектов по вине агентства минимизированы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696" name="Google Shape;96;p 2"/>
            <p:cNvSpPr/>
            <p:nvPr/>
          </p:nvSpPr>
          <p:spPr>
            <a:xfrm>
              <a:off x="1630800" y="5154480"/>
              <a:ext cx="2465280" cy="61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 algn="r">
                <a:lnSpc>
                  <a:spcPct val="111000"/>
                </a:lnSpc>
                <a:buNone/>
                <a:tabLst>
                  <a:tab pos="0" algn="l"/>
                </a:tabLst>
              </a:pPr>
              <a:r>
                <a:rPr lang="ru-RU" sz="1200" b="0" strike="noStrike" spc="-1">
                  <a:solidFill>
                    <a:srgbClr val="000000"/>
                  </a:solidFill>
                  <a:latin typeface="Roboto Condensed"/>
                  <a:ea typeface="Roboto Condensed"/>
                </a:rPr>
                <a:t>Фокус сотрудников полностью смещён на задачи клиента, а не на процессы  </a:t>
              </a:r>
              <a:endParaRPr lang="ru-RU" sz="1200" b="0" strike="noStrike" spc="-1">
                <a:latin typeface="Arial"/>
              </a:endParaRPr>
            </a:p>
          </p:txBody>
        </p:sp>
        <p:grpSp>
          <p:nvGrpSpPr>
            <p:cNvPr id="697" name="Google Shape;97;p 2"/>
            <p:cNvGrpSpPr/>
            <p:nvPr/>
          </p:nvGrpSpPr>
          <p:grpSpPr>
            <a:xfrm>
              <a:off x="915480" y="5087160"/>
              <a:ext cx="547200" cy="572400"/>
              <a:chOff x="915480" y="5087160"/>
              <a:chExt cx="547200" cy="572400"/>
            </a:xfrm>
          </p:grpSpPr>
          <p:sp>
            <p:nvSpPr>
              <p:cNvPr id="698" name="Google Shape;98;p 2"/>
              <p:cNvSpPr/>
              <p:nvPr/>
            </p:nvSpPr>
            <p:spPr>
              <a:xfrm>
                <a:off x="915480" y="539784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0"/>
                    </a:moveTo>
                    <a:lnTo>
                      <a:pt x="0" y="0"/>
                    </a:lnTo>
                    <a:lnTo>
                      <a:pt x="0" y="198005"/>
                    </a:lnTo>
                    <a:lnTo>
                      <a:pt x="198005" y="198005"/>
                    </a:lnTo>
                    <a:lnTo>
                      <a:pt x="198005" y="0"/>
                    </a:lnTo>
                    <a:close/>
                  </a:path>
                </a:pathLst>
              </a:custGeom>
              <a:solidFill>
                <a:srgbClr val="FFD00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Google Shape;99;p 2"/>
              <p:cNvSpPr/>
              <p:nvPr/>
            </p:nvSpPr>
            <p:spPr>
              <a:xfrm>
                <a:off x="915480" y="508716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0"/>
                    </a:moveTo>
                    <a:lnTo>
                      <a:pt x="0" y="0"/>
                    </a:lnTo>
                    <a:lnTo>
                      <a:pt x="0" y="198005"/>
                    </a:lnTo>
                    <a:lnTo>
                      <a:pt x="198005" y="198005"/>
                    </a:lnTo>
                    <a:lnTo>
                      <a:pt x="198005" y="0"/>
                    </a:lnTo>
                    <a:close/>
                  </a:path>
                </a:pathLst>
              </a:custGeom>
              <a:solidFill>
                <a:srgbClr val="D5102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Google Shape;100;p 2"/>
              <p:cNvSpPr/>
              <p:nvPr/>
            </p:nvSpPr>
            <p:spPr>
              <a:xfrm>
                <a:off x="1212480" y="508716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0"/>
                    </a:moveTo>
                    <a:lnTo>
                      <a:pt x="0" y="0"/>
                    </a:lnTo>
                    <a:lnTo>
                      <a:pt x="0" y="198005"/>
                    </a:lnTo>
                    <a:lnTo>
                      <a:pt x="198005" y="198005"/>
                    </a:lnTo>
                    <a:lnTo>
                      <a:pt x="198005" y="0"/>
                    </a:lnTo>
                    <a:close/>
                  </a:path>
                </a:pathLst>
              </a:custGeom>
              <a:solidFill>
                <a:srgbClr val="009A3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Google Shape;101;p 2"/>
              <p:cNvSpPr/>
              <p:nvPr/>
            </p:nvSpPr>
            <p:spPr>
              <a:xfrm>
                <a:off x="1212480" y="5397840"/>
                <a:ext cx="250200" cy="26172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198120">
                    <a:moveTo>
                      <a:pt x="198005" y="81280"/>
                    </a:moveTo>
                    <a:lnTo>
                      <a:pt x="117005" y="81280"/>
                    </a:lnTo>
                    <a:lnTo>
                      <a:pt x="117005" y="0"/>
                    </a:lnTo>
                    <a:lnTo>
                      <a:pt x="81000" y="0"/>
                    </a:lnTo>
                    <a:lnTo>
                      <a:pt x="81000" y="81280"/>
                    </a:lnTo>
                    <a:lnTo>
                      <a:pt x="0" y="81280"/>
                    </a:lnTo>
                    <a:lnTo>
                      <a:pt x="0" y="116840"/>
                    </a:lnTo>
                    <a:lnTo>
                      <a:pt x="81000" y="116840"/>
                    </a:lnTo>
                    <a:lnTo>
                      <a:pt x="81000" y="198120"/>
                    </a:lnTo>
                    <a:lnTo>
                      <a:pt x="117005" y="198120"/>
                    </a:lnTo>
                    <a:lnTo>
                      <a:pt x="117005" y="116840"/>
                    </a:lnTo>
                    <a:lnTo>
                      <a:pt x="198005" y="116840"/>
                    </a:lnTo>
                    <a:lnTo>
                      <a:pt x="198005" y="8128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02" name="Google Shape;102;p 2"/>
            <p:cNvGrpSpPr/>
            <p:nvPr/>
          </p:nvGrpSpPr>
          <p:grpSpPr>
            <a:xfrm>
              <a:off x="857880" y="2880720"/>
              <a:ext cx="547200" cy="572400"/>
              <a:chOff x="857880" y="2880720"/>
              <a:chExt cx="547200" cy="572400"/>
            </a:xfrm>
          </p:grpSpPr>
          <p:sp>
            <p:nvSpPr>
              <p:cNvPr id="703" name="Google Shape;103;p 2"/>
              <p:cNvSpPr/>
              <p:nvPr/>
            </p:nvSpPr>
            <p:spPr>
              <a:xfrm>
                <a:off x="857880" y="3340800"/>
                <a:ext cx="547200" cy="11232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90804">
                    <a:moveTo>
                      <a:pt x="156845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156845" y="38100"/>
                    </a:lnTo>
                    <a:lnTo>
                      <a:pt x="156845" y="0"/>
                    </a:lnTo>
                    <a:close/>
                    <a:moveTo>
                      <a:pt x="457200" y="635"/>
                    </a:moveTo>
                    <a:lnTo>
                      <a:pt x="194945" y="635"/>
                    </a:lnTo>
                    <a:lnTo>
                      <a:pt x="194945" y="38735"/>
                    </a:lnTo>
                    <a:lnTo>
                      <a:pt x="194945" y="90805"/>
                    </a:lnTo>
                    <a:lnTo>
                      <a:pt x="233045" y="90805"/>
                    </a:lnTo>
                    <a:lnTo>
                      <a:pt x="233045" y="38735"/>
                    </a:lnTo>
                    <a:lnTo>
                      <a:pt x="457200" y="38735"/>
                    </a:lnTo>
                    <a:lnTo>
                      <a:pt x="457200" y="635"/>
                    </a:lnTo>
                    <a:close/>
                  </a:path>
                </a:pathLst>
              </a:custGeom>
              <a:solidFill>
                <a:srgbClr val="D5102F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Google Shape;104;p 2"/>
              <p:cNvSpPr/>
              <p:nvPr/>
            </p:nvSpPr>
            <p:spPr>
              <a:xfrm>
                <a:off x="857880" y="3076560"/>
                <a:ext cx="54720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143510">
                    <a:moveTo>
                      <a:pt x="156845" y="0"/>
                    </a:moveTo>
                    <a:lnTo>
                      <a:pt x="118745" y="0"/>
                    </a:lnTo>
                    <a:lnTo>
                      <a:pt x="118745" y="53340"/>
                    </a:lnTo>
                    <a:lnTo>
                      <a:pt x="0" y="53340"/>
                    </a:lnTo>
                    <a:lnTo>
                      <a:pt x="0" y="91440"/>
                    </a:lnTo>
                    <a:lnTo>
                      <a:pt x="118745" y="91440"/>
                    </a:lnTo>
                    <a:lnTo>
                      <a:pt x="118745" y="143510"/>
                    </a:lnTo>
                    <a:lnTo>
                      <a:pt x="156845" y="143510"/>
                    </a:lnTo>
                    <a:lnTo>
                      <a:pt x="156845" y="91440"/>
                    </a:lnTo>
                    <a:lnTo>
                      <a:pt x="156845" y="53340"/>
                    </a:lnTo>
                    <a:lnTo>
                      <a:pt x="156845" y="0"/>
                    </a:lnTo>
                    <a:close/>
                    <a:moveTo>
                      <a:pt x="457200" y="53340"/>
                    </a:moveTo>
                    <a:lnTo>
                      <a:pt x="194945" y="53340"/>
                    </a:lnTo>
                    <a:lnTo>
                      <a:pt x="194945" y="91440"/>
                    </a:lnTo>
                    <a:lnTo>
                      <a:pt x="457200" y="91440"/>
                    </a:lnTo>
                    <a:lnTo>
                      <a:pt x="457200" y="53340"/>
                    </a:lnTo>
                    <a:close/>
                  </a:path>
                </a:pathLst>
              </a:custGeom>
              <a:solidFill>
                <a:srgbClr val="FFD00A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" name="Google Shape;105;p 2"/>
              <p:cNvSpPr/>
              <p:nvPr/>
            </p:nvSpPr>
            <p:spPr>
              <a:xfrm>
                <a:off x="1091520" y="3274920"/>
                <a:ext cx="4428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3339">
                    <a:moveTo>
                      <a:pt x="0" y="53340"/>
                    </a:moveTo>
                    <a:lnTo>
                      <a:pt x="38100" y="53340"/>
                    </a:lnTo>
                    <a:lnTo>
                      <a:pt x="38100" y="0"/>
                    </a:lnTo>
                    <a:lnTo>
                      <a:pt x="0" y="0"/>
                    </a:lnTo>
                    <a:lnTo>
                      <a:pt x="0" y="53340"/>
                    </a:lnTo>
                    <a:close/>
                  </a:path>
                </a:pathLst>
              </a:custGeom>
              <a:solidFill>
                <a:srgbClr val="D5102F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" name="Google Shape;106;p 2"/>
              <p:cNvSpPr/>
              <p:nvPr/>
            </p:nvSpPr>
            <p:spPr>
              <a:xfrm>
                <a:off x="857880" y="2880720"/>
                <a:ext cx="54720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143510">
                    <a:moveTo>
                      <a:pt x="262255" y="52070"/>
                    </a:moveTo>
                    <a:lnTo>
                      <a:pt x="0" y="52070"/>
                    </a:lnTo>
                    <a:lnTo>
                      <a:pt x="0" y="90170"/>
                    </a:lnTo>
                    <a:lnTo>
                      <a:pt x="262255" y="90170"/>
                    </a:lnTo>
                    <a:lnTo>
                      <a:pt x="262255" y="52070"/>
                    </a:lnTo>
                    <a:close/>
                    <a:moveTo>
                      <a:pt x="457200" y="52070"/>
                    </a:moveTo>
                    <a:lnTo>
                      <a:pt x="338455" y="52070"/>
                    </a:lnTo>
                    <a:lnTo>
                      <a:pt x="338455" y="0"/>
                    </a:lnTo>
                    <a:lnTo>
                      <a:pt x="300355" y="0"/>
                    </a:lnTo>
                    <a:lnTo>
                      <a:pt x="300355" y="52070"/>
                    </a:lnTo>
                    <a:lnTo>
                      <a:pt x="300355" y="90170"/>
                    </a:lnTo>
                    <a:lnTo>
                      <a:pt x="300355" y="143510"/>
                    </a:lnTo>
                    <a:lnTo>
                      <a:pt x="338455" y="143510"/>
                    </a:lnTo>
                    <a:lnTo>
                      <a:pt x="338455" y="90170"/>
                    </a:lnTo>
                    <a:lnTo>
                      <a:pt x="457200" y="90170"/>
                    </a:lnTo>
                    <a:lnTo>
                      <a:pt x="457200" y="5207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707" name="object 188"/>
          <p:cNvSpPr/>
          <p:nvPr/>
        </p:nvSpPr>
        <p:spPr>
          <a:xfrm>
            <a:off x="753480" y="2340000"/>
            <a:ext cx="2480400" cy="243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Качественные результаты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708" name="object 189"/>
          <p:cNvSpPr/>
          <p:nvPr/>
        </p:nvSpPr>
        <p:spPr>
          <a:xfrm>
            <a:off x="6018120" y="2312280"/>
            <a:ext cx="2059560" cy="243000"/>
          </a:xfrm>
          <a:prstGeom prst="rect">
            <a:avLst/>
          </a:prstGeom>
          <a:solidFill>
            <a:srgbClr val="FF4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 Результаты в цифрах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851400" y="2951640"/>
            <a:ext cx="686592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ts val="4119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Условия</a:t>
            </a:r>
            <a:r>
              <a:rPr lang="en-RU" sz="3600" b="1" strike="noStrike" spc="-46">
                <a:solidFill>
                  <a:srgbClr val="FFFFFF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сотрудничества</a:t>
            </a:r>
            <a:endParaRPr lang="ru-RU" sz="3600" b="0" strike="noStrike" spc="-1">
              <a:latin typeface="Arial"/>
            </a:endParaRPr>
          </a:p>
          <a:p>
            <a:pPr marL="12600">
              <a:lnSpc>
                <a:spcPts val="1721"/>
              </a:lnSpc>
              <a:buNone/>
            </a:pPr>
            <a:r>
              <a:rPr lang="en-RU" sz="1600" b="0" strike="noStrike" spc="-1">
                <a:solidFill>
                  <a:srgbClr val="231F20"/>
                </a:solidFill>
                <a:latin typeface="Roboto Condensed"/>
              </a:rPr>
              <a:t>Лицензионное</a:t>
            </a:r>
            <a:r>
              <a:rPr lang="en-RU" sz="1600" b="0" strike="noStrike" spc="-12">
                <a:solidFill>
                  <a:srgbClr val="231F20"/>
                </a:solidFill>
                <a:latin typeface="Roboto Condensed"/>
              </a:rPr>
              <a:t> </a:t>
            </a:r>
            <a:r>
              <a:rPr lang="en-RU" sz="1600" b="0" strike="noStrike" spc="-7">
                <a:solidFill>
                  <a:srgbClr val="231F20"/>
                </a:solidFill>
                <a:latin typeface="Roboto Condensed"/>
              </a:rPr>
              <a:t>соглашение </a:t>
            </a:r>
            <a:r>
              <a:rPr lang="en-RU" sz="1600" b="0" strike="noStrike" spc="-1">
                <a:solidFill>
                  <a:srgbClr val="231F20"/>
                </a:solidFill>
                <a:latin typeface="Roboto Condensed"/>
              </a:rPr>
              <a:t>и</a:t>
            </a:r>
            <a:r>
              <a:rPr lang="en-RU" sz="1600" b="0" strike="noStrike" spc="-12">
                <a:solidFill>
                  <a:srgbClr val="231F20"/>
                </a:solidFill>
                <a:latin typeface="Roboto Condensed"/>
              </a:rPr>
              <a:t> техническая поддержка </a:t>
            </a:r>
            <a:r>
              <a:rPr lang="en-RU" sz="1600" b="0" strike="noStrike" spc="-15">
                <a:solidFill>
                  <a:srgbClr val="231F20"/>
                </a:solidFill>
                <a:latin typeface="Roboto Condensed"/>
              </a:rPr>
              <a:t>продукта</a:t>
            </a:r>
            <a:r>
              <a:rPr lang="en-RU" sz="1600" b="0" strike="noStrike" spc="-7">
                <a:solidFill>
                  <a:srgbClr val="231F20"/>
                </a:solidFill>
                <a:latin typeface="Roboto Condensed"/>
              </a:rPr>
              <a:t> после</a:t>
            </a:r>
            <a:r>
              <a:rPr lang="en-RU" sz="1600" b="0" strike="noStrike" spc="-15">
                <a:solidFill>
                  <a:srgbClr val="231F20"/>
                </a:solidFill>
                <a:latin typeface="Roboto Condensed"/>
              </a:rPr>
              <a:t> </a:t>
            </a:r>
            <a:r>
              <a:rPr lang="en-RU" sz="1600" b="0" strike="noStrike" spc="-7">
                <a:solidFill>
                  <a:srgbClr val="231F20"/>
                </a:solidFill>
                <a:latin typeface="Roboto Condensed"/>
              </a:rPr>
              <a:t>внедрения</a:t>
            </a:r>
            <a:endParaRPr lang="ru-RU" sz="1600" b="0" strike="noStrike" spc="-1">
              <a:latin typeface="Arial"/>
            </a:endParaRPr>
          </a:p>
        </p:txBody>
      </p:sp>
      <p:grpSp>
        <p:nvGrpSpPr>
          <p:cNvPr id="710" name="object 3"/>
          <p:cNvGrpSpPr/>
          <p:nvPr/>
        </p:nvGrpSpPr>
        <p:grpSpPr>
          <a:xfrm>
            <a:off x="6436440" y="0"/>
            <a:ext cx="5756400" cy="4263120"/>
            <a:chOff x="6436440" y="0"/>
            <a:chExt cx="5756400" cy="4263120"/>
          </a:xfrm>
        </p:grpSpPr>
        <p:sp>
          <p:nvSpPr>
            <p:cNvPr id="711" name="object 4"/>
            <p:cNvSpPr/>
            <p:nvPr/>
          </p:nvSpPr>
          <p:spPr>
            <a:xfrm>
              <a:off x="7777800" y="0"/>
              <a:ext cx="2215800" cy="1501200"/>
            </a:xfrm>
            <a:custGeom>
              <a:avLst/>
              <a:gdLst/>
              <a:ahLst/>
              <a:cxnLst/>
              <a:rect l="l" t="t" r="r" b="b"/>
              <a:pathLst>
                <a:path w="2216784" h="1502410">
                  <a:moveTo>
                    <a:pt x="2216460" y="0"/>
                  </a:moveTo>
                  <a:lnTo>
                    <a:pt x="0" y="0"/>
                  </a:lnTo>
                  <a:lnTo>
                    <a:pt x="0" y="139576"/>
                  </a:lnTo>
                  <a:lnTo>
                    <a:pt x="5191" y="181213"/>
                  </a:lnTo>
                  <a:lnTo>
                    <a:pt x="19843" y="224391"/>
                  </a:lnTo>
                  <a:lnTo>
                    <a:pt x="42570" y="266926"/>
                  </a:lnTo>
                  <a:lnTo>
                    <a:pt x="71985" y="306632"/>
                  </a:lnTo>
                  <a:lnTo>
                    <a:pt x="106703" y="341326"/>
                  </a:lnTo>
                  <a:lnTo>
                    <a:pt x="145338" y="368824"/>
                  </a:lnTo>
                  <a:lnTo>
                    <a:pt x="2071154" y="1480696"/>
                  </a:lnTo>
                  <a:lnTo>
                    <a:pt x="2117090" y="1499808"/>
                  </a:lnTo>
                  <a:lnTo>
                    <a:pt x="2156987" y="1502209"/>
                  </a:lnTo>
                  <a:lnTo>
                    <a:pt x="2188449" y="1488910"/>
                  </a:lnTo>
                  <a:lnTo>
                    <a:pt x="2209083" y="1460925"/>
                  </a:lnTo>
                  <a:lnTo>
                    <a:pt x="2216492" y="1419266"/>
                  </a:lnTo>
                  <a:lnTo>
                    <a:pt x="2216460" y="0"/>
                  </a:lnTo>
                  <a:close/>
                </a:path>
              </a:pathLst>
            </a:custGeom>
            <a:solidFill>
              <a:srgbClr val="42424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" name="object 5"/>
            <p:cNvSpPr/>
            <p:nvPr/>
          </p:nvSpPr>
          <p:spPr>
            <a:xfrm>
              <a:off x="7878240" y="0"/>
              <a:ext cx="2014920" cy="1390320"/>
            </a:xfrm>
            <a:custGeom>
              <a:avLst/>
              <a:gdLst/>
              <a:ahLst/>
              <a:cxnLst/>
              <a:rect l="l" t="t" r="r" b="b"/>
              <a:pathLst>
                <a:path w="2016125" h="1391285">
                  <a:moveTo>
                    <a:pt x="2015892" y="0"/>
                  </a:moveTo>
                  <a:lnTo>
                    <a:pt x="0" y="0"/>
                  </a:lnTo>
                  <a:lnTo>
                    <a:pt x="0" y="139580"/>
                  </a:lnTo>
                  <a:lnTo>
                    <a:pt x="27498" y="214342"/>
                  </a:lnTo>
                  <a:lnTo>
                    <a:pt x="57714" y="252369"/>
                  </a:lnTo>
                  <a:lnTo>
                    <a:pt x="95211" y="281998"/>
                  </a:lnTo>
                  <a:lnTo>
                    <a:pt x="2015972" y="1390936"/>
                  </a:lnTo>
                  <a:lnTo>
                    <a:pt x="20158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3" name="object 6"/>
            <p:cNvPicPr/>
            <p:nvPr/>
          </p:nvPicPr>
          <p:blipFill>
            <a:blip r:embed="rId2"/>
            <a:stretch/>
          </p:blipFill>
          <p:spPr>
            <a:xfrm>
              <a:off x="6436440" y="0"/>
              <a:ext cx="3620520" cy="243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4" name="object 7"/>
            <p:cNvSpPr/>
            <p:nvPr/>
          </p:nvSpPr>
          <p:spPr>
            <a:xfrm>
              <a:off x="10864080" y="381240"/>
              <a:ext cx="1328760" cy="2499480"/>
            </a:xfrm>
            <a:custGeom>
              <a:avLst/>
              <a:gdLst/>
              <a:ahLst/>
              <a:cxnLst/>
              <a:rect l="l" t="t" r="r" b="b"/>
              <a:pathLst>
                <a:path w="1329690" h="2500630">
                  <a:moveTo>
                    <a:pt x="59505" y="0"/>
                  </a:moveTo>
                  <a:lnTo>
                    <a:pt x="28043" y="13296"/>
                  </a:lnTo>
                  <a:lnTo>
                    <a:pt x="7409" y="41282"/>
                  </a:lnTo>
                  <a:lnTo>
                    <a:pt x="0" y="82946"/>
                  </a:lnTo>
                  <a:lnTo>
                    <a:pt x="0" y="1587299"/>
                  </a:lnTo>
                  <a:lnTo>
                    <a:pt x="5191" y="1628936"/>
                  </a:lnTo>
                  <a:lnTo>
                    <a:pt x="19843" y="1672114"/>
                  </a:lnTo>
                  <a:lnTo>
                    <a:pt x="42570" y="1714648"/>
                  </a:lnTo>
                  <a:lnTo>
                    <a:pt x="71985" y="1754355"/>
                  </a:lnTo>
                  <a:lnTo>
                    <a:pt x="106703" y="1789049"/>
                  </a:lnTo>
                  <a:lnTo>
                    <a:pt x="145338" y="1816546"/>
                  </a:lnTo>
                  <a:lnTo>
                    <a:pt x="1329238" y="2500073"/>
                  </a:lnTo>
                  <a:lnTo>
                    <a:pt x="1329238" y="705042"/>
                  </a:lnTo>
                  <a:lnTo>
                    <a:pt x="145338" y="21516"/>
                  </a:lnTo>
                  <a:lnTo>
                    <a:pt x="99402" y="2402"/>
                  </a:lnTo>
                  <a:lnTo>
                    <a:pt x="59505" y="0"/>
                  </a:lnTo>
                  <a:close/>
                </a:path>
              </a:pathLst>
            </a:custGeom>
            <a:solidFill>
              <a:srgbClr val="42424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" name="object 8"/>
            <p:cNvSpPr/>
            <p:nvPr/>
          </p:nvSpPr>
          <p:spPr>
            <a:xfrm>
              <a:off x="10964160" y="492480"/>
              <a:ext cx="1228320" cy="2272320"/>
            </a:xfrm>
            <a:custGeom>
              <a:avLst/>
              <a:gdLst/>
              <a:ahLst/>
              <a:cxnLst/>
              <a:rect l="l" t="t" r="r" b="b"/>
              <a:pathLst>
                <a:path w="1229359" h="2273300">
                  <a:moveTo>
                    <a:pt x="0" y="0"/>
                  </a:moveTo>
                  <a:lnTo>
                    <a:pt x="0" y="1476032"/>
                  </a:lnTo>
                  <a:lnTo>
                    <a:pt x="7336" y="1510990"/>
                  </a:lnTo>
                  <a:lnTo>
                    <a:pt x="27498" y="1550793"/>
                  </a:lnTo>
                  <a:lnTo>
                    <a:pt x="57714" y="1588821"/>
                  </a:lnTo>
                  <a:lnTo>
                    <a:pt x="95211" y="1618449"/>
                  </a:lnTo>
                  <a:lnTo>
                    <a:pt x="1228979" y="2273022"/>
                  </a:lnTo>
                  <a:lnTo>
                    <a:pt x="1228979" y="709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" name="object 9"/>
            <p:cNvSpPr/>
            <p:nvPr/>
          </p:nvSpPr>
          <p:spPr>
            <a:xfrm>
              <a:off x="10906560" y="343440"/>
              <a:ext cx="1285920" cy="741960"/>
            </a:xfrm>
            <a:custGeom>
              <a:avLst/>
              <a:gdLst/>
              <a:ahLst/>
              <a:cxnLst/>
              <a:rect l="l" t="t" r="r" b="b"/>
              <a:pathLst>
                <a:path w="1287145" h="742950">
                  <a:moveTo>
                    <a:pt x="85378" y="0"/>
                  </a:moveTo>
                  <a:lnTo>
                    <a:pt x="63868" y="5328"/>
                  </a:lnTo>
                  <a:lnTo>
                    <a:pt x="0" y="42513"/>
                  </a:lnTo>
                  <a:lnTo>
                    <a:pt x="21510" y="37187"/>
                  </a:lnTo>
                  <a:lnTo>
                    <a:pt x="46197" y="38041"/>
                  </a:lnTo>
                  <a:lnTo>
                    <a:pt x="73478" y="45322"/>
                  </a:lnTo>
                  <a:lnTo>
                    <a:pt x="102768" y="59277"/>
                  </a:lnTo>
                  <a:lnTo>
                    <a:pt x="1286670" y="742797"/>
                  </a:lnTo>
                  <a:lnTo>
                    <a:pt x="1286670" y="668747"/>
                  </a:lnTo>
                  <a:lnTo>
                    <a:pt x="166636" y="22092"/>
                  </a:lnTo>
                  <a:lnTo>
                    <a:pt x="137347" y="8131"/>
                  </a:lnTo>
                  <a:lnTo>
                    <a:pt x="110066" y="851"/>
                  </a:lnTo>
                  <a:lnTo>
                    <a:pt x="85378" y="0"/>
                  </a:lnTo>
                  <a:close/>
                </a:path>
              </a:pathLst>
            </a:custGeom>
            <a:solidFill>
              <a:srgbClr val="56565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" name="object 10"/>
            <p:cNvSpPr/>
            <p:nvPr/>
          </p:nvSpPr>
          <p:spPr>
            <a:xfrm>
              <a:off x="9525240" y="2151360"/>
              <a:ext cx="2667240" cy="2034000"/>
            </a:xfrm>
            <a:custGeom>
              <a:avLst/>
              <a:gdLst/>
              <a:ahLst/>
              <a:cxnLst/>
              <a:rect l="l" t="t" r="r" b="b"/>
              <a:pathLst>
                <a:path w="2668270" h="2035175">
                  <a:moveTo>
                    <a:pt x="1332547" y="0"/>
                  </a:moveTo>
                  <a:lnTo>
                    <a:pt x="1281677" y="3774"/>
                  </a:lnTo>
                  <a:lnTo>
                    <a:pt x="1233509" y="15096"/>
                  </a:lnTo>
                  <a:lnTo>
                    <a:pt x="1190745" y="33966"/>
                  </a:lnTo>
                  <a:lnTo>
                    <a:pt x="56381" y="690022"/>
                  </a:lnTo>
                  <a:lnTo>
                    <a:pt x="18793" y="720128"/>
                  </a:lnTo>
                  <a:lnTo>
                    <a:pt x="0" y="754284"/>
                  </a:lnTo>
                  <a:lnTo>
                    <a:pt x="0" y="789790"/>
                  </a:lnTo>
                  <a:lnTo>
                    <a:pt x="18793" y="823943"/>
                  </a:lnTo>
                  <a:lnTo>
                    <a:pt x="56381" y="854043"/>
                  </a:lnTo>
                  <a:lnTo>
                    <a:pt x="2045811" y="2000891"/>
                  </a:lnTo>
                  <a:lnTo>
                    <a:pt x="2088569" y="2019761"/>
                  </a:lnTo>
                  <a:lnTo>
                    <a:pt x="2136734" y="2031083"/>
                  </a:lnTo>
                  <a:lnTo>
                    <a:pt x="2187602" y="2034857"/>
                  </a:lnTo>
                  <a:lnTo>
                    <a:pt x="2238471" y="2031083"/>
                  </a:lnTo>
                  <a:lnTo>
                    <a:pt x="2286639" y="2019761"/>
                  </a:lnTo>
                  <a:lnTo>
                    <a:pt x="2329402" y="2000891"/>
                  </a:lnTo>
                  <a:lnTo>
                    <a:pt x="2668128" y="1804986"/>
                  </a:lnTo>
                  <a:lnTo>
                    <a:pt x="2668128" y="722141"/>
                  </a:lnTo>
                  <a:lnTo>
                    <a:pt x="1474349" y="33966"/>
                  </a:lnTo>
                  <a:lnTo>
                    <a:pt x="1431586" y="15096"/>
                  </a:lnTo>
                  <a:lnTo>
                    <a:pt x="1383418" y="3774"/>
                  </a:lnTo>
                  <a:lnTo>
                    <a:pt x="1332547" y="0"/>
                  </a:lnTo>
                  <a:close/>
                </a:path>
              </a:pathLst>
            </a:custGeom>
            <a:solidFill>
              <a:srgbClr val="49494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" name="object 11"/>
            <p:cNvSpPr/>
            <p:nvPr/>
          </p:nvSpPr>
          <p:spPr>
            <a:xfrm>
              <a:off x="10378440" y="3189240"/>
              <a:ext cx="767160" cy="442800"/>
            </a:xfrm>
            <a:custGeom>
              <a:avLst/>
              <a:gdLst/>
              <a:ahLst/>
              <a:cxnLst/>
              <a:rect l="l" t="t" r="r" b="b"/>
              <a:pathLst>
                <a:path w="768350" h="443864">
                  <a:moveTo>
                    <a:pt x="290793" y="0"/>
                  </a:moveTo>
                  <a:lnTo>
                    <a:pt x="12792" y="150326"/>
                  </a:lnTo>
                  <a:lnTo>
                    <a:pt x="0" y="168184"/>
                  </a:lnTo>
                  <a:lnTo>
                    <a:pt x="3198" y="177692"/>
                  </a:lnTo>
                  <a:lnTo>
                    <a:pt x="12792" y="186051"/>
                  </a:lnTo>
                  <a:lnTo>
                    <a:pt x="446166" y="435873"/>
                  </a:lnTo>
                  <a:lnTo>
                    <a:pt x="460615" y="441424"/>
                  </a:lnTo>
                  <a:lnTo>
                    <a:pt x="477053" y="443274"/>
                  </a:lnTo>
                  <a:lnTo>
                    <a:pt x="493490" y="441424"/>
                  </a:lnTo>
                  <a:lnTo>
                    <a:pt x="507939" y="435873"/>
                  </a:lnTo>
                  <a:lnTo>
                    <a:pt x="755056" y="292960"/>
                  </a:lnTo>
                  <a:lnTo>
                    <a:pt x="764650" y="284601"/>
                  </a:lnTo>
                  <a:lnTo>
                    <a:pt x="767848" y="275093"/>
                  </a:lnTo>
                  <a:lnTo>
                    <a:pt x="764650" y="265587"/>
                  </a:lnTo>
                  <a:lnTo>
                    <a:pt x="755056" y="257235"/>
                  </a:lnTo>
                  <a:lnTo>
                    <a:pt x="321681" y="7400"/>
                  </a:lnTo>
                  <a:lnTo>
                    <a:pt x="307232" y="1850"/>
                  </a:lnTo>
                  <a:lnTo>
                    <a:pt x="290793" y="0"/>
                  </a:lnTo>
                  <a:close/>
                </a:path>
              </a:pathLst>
            </a:custGeom>
            <a:solidFill>
              <a:srgbClr val="56565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object 12"/>
            <p:cNvSpPr/>
            <p:nvPr/>
          </p:nvSpPr>
          <p:spPr>
            <a:xfrm>
              <a:off x="9522720" y="2923200"/>
              <a:ext cx="2189160" cy="1339920"/>
            </a:xfrm>
            <a:custGeom>
              <a:avLst/>
              <a:gdLst/>
              <a:ahLst/>
              <a:cxnLst/>
              <a:rect l="l" t="t" r="r" b="b"/>
              <a:pathLst>
                <a:path w="2190115" h="1341120">
                  <a:moveTo>
                    <a:pt x="0" y="0"/>
                  </a:moveTo>
                  <a:lnTo>
                    <a:pt x="0" y="77990"/>
                  </a:lnTo>
                  <a:lnTo>
                    <a:pt x="3669" y="100140"/>
                  </a:lnTo>
                  <a:lnTo>
                    <a:pt x="33030" y="141802"/>
                  </a:lnTo>
                  <a:lnTo>
                    <a:pt x="2048154" y="1306829"/>
                  </a:lnTo>
                  <a:lnTo>
                    <a:pt x="2114489" y="1332312"/>
                  </a:lnTo>
                  <a:lnTo>
                    <a:pt x="2189949" y="1340802"/>
                  </a:lnTo>
                  <a:lnTo>
                    <a:pt x="2189949" y="1262824"/>
                  </a:lnTo>
                  <a:lnTo>
                    <a:pt x="2151649" y="1260700"/>
                  </a:lnTo>
                  <a:lnTo>
                    <a:pt x="2114489" y="1254329"/>
                  </a:lnTo>
                  <a:lnTo>
                    <a:pt x="2048154" y="1228851"/>
                  </a:lnTo>
                  <a:lnTo>
                    <a:pt x="58724" y="82016"/>
                  </a:lnTo>
                  <a:lnTo>
                    <a:pt x="14679" y="43646"/>
                  </a:lnTo>
                  <a:lnTo>
                    <a:pt x="3669" y="22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24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object 13"/>
            <p:cNvSpPr/>
            <p:nvPr/>
          </p:nvSpPr>
          <p:spPr>
            <a:xfrm>
              <a:off x="11712600" y="3956400"/>
              <a:ext cx="479520" cy="306720"/>
            </a:xfrm>
            <a:custGeom>
              <a:avLst/>
              <a:gdLst/>
              <a:ahLst/>
              <a:cxnLst/>
              <a:rect l="l" t="t" r="r" b="b"/>
              <a:pathLst>
                <a:path w="480695" h="307975">
                  <a:moveTo>
                    <a:pt x="480525" y="0"/>
                  </a:moveTo>
                  <a:lnTo>
                    <a:pt x="141795" y="195907"/>
                  </a:lnTo>
                  <a:lnTo>
                    <a:pt x="75460" y="221385"/>
                  </a:lnTo>
                  <a:lnTo>
                    <a:pt x="0" y="229880"/>
                  </a:lnTo>
                  <a:lnTo>
                    <a:pt x="0" y="307858"/>
                  </a:lnTo>
                  <a:lnTo>
                    <a:pt x="38300" y="305734"/>
                  </a:lnTo>
                  <a:lnTo>
                    <a:pt x="110338" y="288746"/>
                  </a:lnTo>
                  <a:lnTo>
                    <a:pt x="480525" y="77981"/>
                  </a:lnTo>
                  <a:lnTo>
                    <a:pt x="480525" y="0"/>
                  </a:lnTo>
                  <a:close/>
                </a:path>
              </a:pathLst>
            </a:custGeom>
            <a:solidFill>
              <a:srgbClr val="38383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1" name="object 14"/>
            <p:cNvPicPr/>
            <p:nvPr/>
          </p:nvPicPr>
          <p:blipFill>
            <a:blip r:embed="rId3"/>
            <a:stretch/>
          </p:blipFill>
          <p:spPr>
            <a:xfrm>
              <a:off x="10040760" y="2297880"/>
              <a:ext cx="2151360" cy="1566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22" name="object 15"/>
          <p:cNvSpPr/>
          <p:nvPr/>
        </p:nvSpPr>
        <p:spPr>
          <a:xfrm>
            <a:off x="772200" y="6204600"/>
            <a:ext cx="391320" cy="39132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196186" y="0"/>
                </a:moveTo>
                <a:lnTo>
                  <a:pt x="5267" y="183461"/>
                </a:lnTo>
                <a:lnTo>
                  <a:pt x="0" y="196186"/>
                </a:lnTo>
                <a:lnTo>
                  <a:pt x="1316" y="202959"/>
                </a:lnTo>
                <a:lnTo>
                  <a:pt x="5267" y="208911"/>
                </a:lnTo>
                <a:lnTo>
                  <a:pt x="183461" y="387105"/>
                </a:lnTo>
                <a:lnTo>
                  <a:pt x="189412" y="391063"/>
                </a:lnTo>
                <a:lnTo>
                  <a:pt x="196186" y="392382"/>
                </a:lnTo>
                <a:lnTo>
                  <a:pt x="202959" y="391063"/>
                </a:lnTo>
                <a:lnTo>
                  <a:pt x="208911" y="387105"/>
                </a:lnTo>
                <a:lnTo>
                  <a:pt x="387105" y="208911"/>
                </a:lnTo>
                <a:lnTo>
                  <a:pt x="391056" y="202959"/>
                </a:lnTo>
                <a:lnTo>
                  <a:pt x="392372" y="196186"/>
                </a:lnTo>
                <a:lnTo>
                  <a:pt x="391056" y="189412"/>
                </a:lnTo>
                <a:lnTo>
                  <a:pt x="387105" y="183461"/>
                </a:lnTo>
                <a:lnTo>
                  <a:pt x="208911" y="5267"/>
                </a:lnTo>
                <a:lnTo>
                  <a:pt x="202959" y="1316"/>
                </a:lnTo>
                <a:lnTo>
                  <a:pt x="1961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3" name="object 16"/>
          <p:cNvPicPr/>
          <p:nvPr/>
        </p:nvPicPr>
        <p:blipFill>
          <a:blip r:embed="rId4"/>
          <a:stretch/>
        </p:blipFill>
        <p:spPr>
          <a:xfrm>
            <a:off x="10148760" y="6086880"/>
            <a:ext cx="1172880" cy="369360"/>
          </a:xfrm>
          <a:prstGeom prst="rect">
            <a:avLst/>
          </a:prstGeom>
          <a:ln w="0">
            <a:noFill/>
          </a:ln>
        </p:spPr>
      </p:pic>
      <p:sp>
        <p:nvSpPr>
          <p:cNvPr id="724" name="PlaceHolder 2"/>
          <p:cNvSpPr>
            <a:spLocks noGrp="1"/>
          </p:cNvSpPr>
          <p:nvPr>
            <p:ph type="sldNum"/>
          </p:nvPr>
        </p:nvSpPr>
        <p:spPr>
          <a:xfrm>
            <a:off x="8514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>
              <a:lnSpc>
                <a:spcPct val="100000"/>
              </a:lnSpc>
              <a:spcBef>
                <a:spcPts val="11"/>
              </a:spcBef>
              <a:buNone/>
            </a:pPr>
            <a:fld id="{D0911914-175E-4BC2-9793-6DF9F5C86B11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851400" y="411840"/>
            <a:ext cx="914472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Модели</a:t>
            </a:r>
            <a:r>
              <a:rPr lang="en-RU" sz="3600" b="1" strike="noStrike" spc="-52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лицензионного</a:t>
            </a:r>
            <a:r>
              <a:rPr lang="en-RU" sz="3600" b="1" strike="noStrike" spc="-46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соглашения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726" name="object 3"/>
          <p:cNvSpPr/>
          <p:nvPr/>
        </p:nvSpPr>
        <p:spPr>
          <a:xfrm>
            <a:off x="10575720" y="0"/>
            <a:ext cx="1616760" cy="1616760"/>
          </a:xfrm>
          <a:custGeom>
            <a:avLst/>
            <a:gdLst/>
            <a:ahLst/>
            <a:cxnLst/>
            <a:rect l="l" t="t" r="r" b="b"/>
            <a:pathLst>
              <a:path w="1617979" h="1617980">
                <a:moveTo>
                  <a:pt x="1617555" y="0"/>
                </a:moveTo>
                <a:lnTo>
                  <a:pt x="495822" y="0"/>
                </a:lnTo>
                <a:lnTo>
                  <a:pt x="31022" y="464799"/>
                </a:lnTo>
                <a:lnTo>
                  <a:pt x="7755" y="500000"/>
                </a:lnTo>
                <a:lnTo>
                  <a:pt x="0" y="539994"/>
                </a:lnTo>
                <a:lnTo>
                  <a:pt x="7755" y="579987"/>
                </a:lnTo>
                <a:lnTo>
                  <a:pt x="31022" y="615180"/>
                </a:lnTo>
                <a:lnTo>
                  <a:pt x="1002369" y="1586552"/>
                </a:lnTo>
                <a:lnTo>
                  <a:pt x="1037568" y="1609812"/>
                </a:lnTo>
                <a:lnTo>
                  <a:pt x="1077560" y="1617566"/>
                </a:lnTo>
                <a:lnTo>
                  <a:pt x="1117551" y="1609812"/>
                </a:lnTo>
                <a:lnTo>
                  <a:pt x="1152750" y="1586552"/>
                </a:lnTo>
                <a:lnTo>
                  <a:pt x="1617555" y="1121735"/>
                </a:lnTo>
                <a:lnTo>
                  <a:pt x="1617555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7" name="object 4"/>
          <p:cNvGrpSpPr/>
          <p:nvPr/>
        </p:nvGrpSpPr>
        <p:grpSpPr>
          <a:xfrm>
            <a:off x="864000" y="3159000"/>
            <a:ext cx="500400" cy="548640"/>
            <a:chOff x="864000" y="3159000"/>
            <a:chExt cx="500400" cy="548640"/>
          </a:xfrm>
        </p:grpSpPr>
        <p:sp>
          <p:nvSpPr>
            <p:cNvPr id="728" name="object 5"/>
            <p:cNvSpPr/>
            <p:nvPr/>
          </p:nvSpPr>
          <p:spPr>
            <a:xfrm>
              <a:off x="864000" y="3472560"/>
              <a:ext cx="288360" cy="235080"/>
            </a:xfrm>
            <a:custGeom>
              <a:avLst/>
              <a:gdLst/>
              <a:ahLst/>
              <a:cxnLst/>
              <a:rect l="l" t="t" r="r" b="b"/>
              <a:pathLst>
                <a:path w="289559" h="236220">
                  <a:moveTo>
                    <a:pt x="171450" y="0"/>
                  </a:moveTo>
                  <a:lnTo>
                    <a:pt x="144780" y="26670"/>
                  </a:lnTo>
                  <a:lnTo>
                    <a:pt x="216535" y="99060"/>
                  </a:lnTo>
                  <a:lnTo>
                    <a:pt x="0" y="99060"/>
                  </a:lnTo>
                  <a:lnTo>
                    <a:pt x="0" y="137160"/>
                  </a:lnTo>
                  <a:lnTo>
                    <a:pt x="216535" y="137160"/>
                  </a:lnTo>
                  <a:lnTo>
                    <a:pt x="144780" y="209550"/>
                  </a:lnTo>
                  <a:lnTo>
                    <a:pt x="171450" y="236220"/>
                  </a:lnTo>
                  <a:lnTo>
                    <a:pt x="289560" y="11811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9A3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object 6"/>
            <p:cNvSpPr/>
            <p:nvPr/>
          </p:nvSpPr>
          <p:spPr>
            <a:xfrm>
              <a:off x="908280" y="3159000"/>
              <a:ext cx="456120" cy="506880"/>
            </a:xfrm>
            <a:custGeom>
              <a:avLst/>
              <a:gdLst/>
              <a:ahLst/>
              <a:cxnLst/>
              <a:rect l="l" t="t" r="r" b="b"/>
              <a:pathLst>
                <a:path w="457200" h="508000">
                  <a:moveTo>
                    <a:pt x="377825" y="0"/>
                  </a:moveTo>
                  <a:lnTo>
                    <a:pt x="336550" y="0"/>
                  </a:lnTo>
                  <a:lnTo>
                    <a:pt x="336550" y="38099"/>
                  </a:lnTo>
                  <a:lnTo>
                    <a:pt x="120650" y="38099"/>
                  </a:lnTo>
                  <a:lnTo>
                    <a:pt x="120650" y="0"/>
                  </a:lnTo>
                  <a:lnTo>
                    <a:pt x="79375" y="0"/>
                  </a:lnTo>
                  <a:lnTo>
                    <a:pt x="79375" y="38099"/>
                  </a:lnTo>
                  <a:lnTo>
                    <a:pt x="38100" y="38099"/>
                  </a:lnTo>
                  <a:lnTo>
                    <a:pt x="2857" y="61912"/>
                  </a:lnTo>
                  <a:lnTo>
                    <a:pt x="0" y="76199"/>
                  </a:lnTo>
                  <a:lnTo>
                    <a:pt x="0" y="336549"/>
                  </a:lnTo>
                  <a:lnTo>
                    <a:pt x="38100" y="336549"/>
                  </a:lnTo>
                  <a:lnTo>
                    <a:pt x="38100" y="196849"/>
                  </a:lnTo>
                  <a:lnTo>
                    <a:pt x="419100" y="196849"/>
                  </a:lnTo>
                  <a:lnTo>
                    <a:pt x="419100" y="469899"/>
                  </a:lnTo>
                  <a:lnTo>
                    <a:pt x="283210" y="469899"/>
                  </a:lnTo>
                  <a:lnTo>
                    <a:pt x="283210" y="507999"/>
                  </a:lnTo>
                  <a:lnTo>
                    <a:pt x="419100" y="507999"/>
                  </a:lnTo>
                  <a:lnTo>
                    <a:pt x="426481" y="507285"/>
                  </a:lnTo>
                  <a:lnTo>
                    <a:pt x="456485" y="477281"/>
                  </a:lnTo>
                  <a:lnTo>
                    <a:pt x="457200" y="469899"/>
                  </a:lnTo>
                  <a:lnTo>
                    <a:pt x="457200" y="76199"/>
                  </a:lnTo>
                  <a:lnTo>
                    <a:pt x="433387" y="40957"/>
                  </a:lnTo>
                  <a:lnTo>
                    <a:pt x="419100" y="38099"/>
                  </a:lnTo>
                  <a:lnTo>
                    <a:pt x="377825" y="38099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0" name="object 7"/>
          <p:cNvSpPr/>
          <p:nvPr/>
        </p:nvSpPr>
        <p:spPr>
          <a:xfrm>
            <a:off x="866520" y="3785040"/>
            <a:ext cx="933480" cy="188640"/>
          </a:xfrm>
          <a:prstGeom prst="rect">
            <a:avLst/>
          </a:pr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32">
                <a:solidFill>
                  <a:srgbClr val="FFFFFF"/>
                </a:solidFill>
                <a:latin typeface="Roboto Condensed"/>
                <a:ea typeface="DejaVu Sans"/>
              </a:rPr>
              <a:t>П</a:t>
            </a:r>
            <a:r>
              <a:rPr lang="en-RU" sz="1200" b="1" strike="noStrike" spc="12">
                <a:solidFill>
                  <a:srgbClr val="FFFFFF"/>
                </a:solidFill>
                <a:latin typeface="Roboto Condensed"/>
                <a:ea typeface="DejaVu Sans"/>
              </a:rPr>
              <a:t>О</a:t>
            </a:r>
            <a:r>
              <a:rPr lang="en-RU" sz="1200" b="1" strike="noStrike" spc="32">
                <a:solidFill>
                  <a:srgbClr val="FFFFFF"/>
                </a:solidFill>
                <a:latin typeface="Roboto Condensed"/>
                <a:ea typeface="DejaVu Sans"/>
              </a:rPr>
              <a:t>ДПИСКА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31" name="object 8"/>
          <p:cNvSpPr/>
          <p:nvPr/>
        </p:nvSpPr>
        <p:spPr>
          <a:xfrm>
            <a:off x="851400" y="4133160"/>
            <a:ext cx="44618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Модель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приобретения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лицензии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ПО DBS-Soft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рассчитывается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исходя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из</a:t>
            </a:r>
            <a:r>
              <a:rPr lang="en-RU" sz="1200" b="0" strike="noStrike" spc="4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количества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подключенных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пользователей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предполагает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гибкую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систему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оплаты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–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от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ежемесячной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до 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ежегодной</a:t>
            </a:r>
            <a:r>
              <a:rPr lang="ru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732" name="object 9"/>
          <p:cNvGrpSpPr/>
          <p:nvPr/>
        </p:nvGrpSpPr>
        <p:grpSpPr>
          <a:xfrm>
            <a:off x="6701760" y="3146400"/>
            <a:ext cx="557640" cy="532440"/>
            <a:chOff x="6701760" y="3146400"/>
            <a:chExt cx="557640" cy="532440"/>
          </a:xfrm>
        </p:grpSpPr>
        <p:sp>
          <p:nvSpPr>
            <p:cNvPr id="733" name="object 10"/>
            <p:cNvSpPr/>
            <p:nvPr/>
          </p:nvSpPr>
          <p:spPr>
            <a:xfrm>
              <a:off x="6701760" y="3146400"/>
              <a:ext cx="557640" cy="532440"/>
            </a:xfrm>
            <a:custGeom>
              <a:avLst/>
              <a:gdLst/>
              <a:ahLst/>
              <a:cxnLst/>
              <a:rect l="l" t="t" r="r" b="b"/>
              <a:pathLst>
                <a:path w="558800" h="533400">
                  <a:moveTo>
                    <a:pt x="364490" y="0"/>
                  </a:moveTo>
                  <a:lnTo>
                    <a:pt x="279400" y="39370"/>
                  </a:lnTo>
                  <a:lnTo>
                    <a:pt x="194310" y="0"/>
                  </a:lnTo>
                  <a:lnTo>
                    <a:pt x="146050" y="83185"/>
                  </a:lnTo>
                  <a:lnTo>
                    <a:pt x="50165" y="102870"/>
                  </a:lnTo>
                  <a:lnTo>
                    <a:pt x="60959" y="196215"/>
                  </a:lnTo>
                  <a:lnTo>
                    <a:pt x="0" y="266700"/>
                  </a:lnTo>
                  <a:lnTo>
                    <a:pt x="60959" y="337820"/>
                  </a:lnTo>
                  <a:lnTo>
                    <a:pt x="50165" y="431165"/>
                  </a:lnTo>
                  <a:lnTo>
                    <a:pt x="146050" y="450850"/>
                  </a:lnTo>
                  <a:lnTo>
                    <a:pt x="194310" y="533400"/>
                  </a:lnTo>
                  <a:lnTo>
                    <a:pt x="279400" y="494030"/>
                  </a:lnTo>
                  <a:lnTo>
                    <a:pt x="364490" y="533400"/>
                  </a:lnTo>
                  <a:lnTo>
                    <a:pt x="413384" y="450850"/>
                  </a:lnTo>
                  <a:lnTo>
                    <a:pt x="508634" y="431165"/>
                  </a:lnTo>
                  <a:lnTo>
                    <a:pt x="497840" y="337820"/>
                  </a:lnTo>
                  <a:lnTo>
                    <a:pt x="558800" y="266700"/>
                  </a:lnTo>
                  <a:lnTo>
                    <a:pt x="497840" y="196215"/>
                  </a:lnTo>
                  <a:lnTo>
                    <a:pt x="508634" y="102870"/>
                  </a:lnTo>
                  <a:lnTo>
                    <a:pt x="413384" y="83185"/>
                  </a:lnTo>
                  <a:lnTo>
                    <a:pt x="364490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34" name="object 11"/>
            <p:cNvPicPr/>
            <p:nvPr/>
          </p:nvPicPr>
          <p:blipFill>
            <a:blip r:embed="rId2"/>
            <a:stretch/>
          </p:blipFill>
          <p:spPr>
            <a:xfrm>
              <a:off x="6864480" y="3328560"/>
              <a:ext cx="232560" cy="167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35" name="object 12"/>
          <p:cNvSpPr/>
          <p:nvPr/>
        </p:nvSpPr>
        <p:spPr>
          <a:xfrm>
            <a:off x="6704640" y="3755880"/>
            <a:ext cx="855360" cy="188640"/>
          </a:xfrm>
          <a:prstGeom prst="rect">
            <a:avLst/>
          </a:pr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0" bIns="0" anchor="t">
            <a:spAutoFit/>
          </a:bodyPr>
          <a:lstStyle/>
          <a:p>
            <a:pPr>
              <a:lnSpc>
                <a:spcPts val="1199"/>
              </a:lnSpc>
              <a:buNone/>
            </a:pPr>
            <a:r>
              <a:rPr lang="en-RU" sz="1200" b="1" strike="noStrike" spc="32">
                <a:solidFill>
                  <a:srgbClr val="231F20"/>
                </a:solidFill>
                <a:latin typeface="Roboto Condensed"/>
                <a:ea typeface="DejaVu Sans"/>
              </a:rPr>
              <a:t>ПОКУПКА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sldNum"/>
          </p:nvPr>
        </p:nvSpPr>
        <p:spPr>
          <a:xfrm>
            <a:off x="8514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>
              <a:lnSpc>
                <a:spcPct val="100000"/>
              </a:lnSpc>
              <a:spcBef>
                <a:spcPts val="11"/>
              </a:spcBef>
              <a:buNone/>
            </a:pPr>
            <a:fld id="{2F490BDB-8F9C-45B9-8F84-FFA9B9F35821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37" name="object 13"/>
          <p:cNvSpPr/>
          <p:nvPr/>
        </p:nvSpPr>
        <p:spPr>
          <a:xfrm>
            <a:off x="6689160" y="4104000"/>
            <a:ext cx="4499280" cy="6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Модель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покупки бессрочной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лицензии на ПО DBS-Soft – </a:t>
            </a:r>
            <a:r>
              <a:rPr lang="en-RU" sz="1200" b="0" strike="noStrike" spc="-26">
                <a:solidFill>
                  <a:srgbClr val="6D6E71"/>
                </a:solidFill>
                <a:latin typeface="Roboto Condensed"/>
                <a:ea typeface="DejaVu Sans"/>
              </a:rPr>
              <a:t>это </a:t>
            </a:r>
            <a:r>
              <a:rPr lang="en-RU" sz="1200" b="0" strike="noStrike" spc="-2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единоразовый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платеж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Стоимость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ключей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рассчитывается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исходя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из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количества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подключенных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пользователей.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38" name="object 14"/>
          <p:cNvSpPr/>
          <p:nvPr/>
        </p:nvSpPr>
        <p:spPr>
          <a:xfrm>
            <a:off x="851400" y="1650960"/>
            <a:ext cx="5985000" cy="74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Расчет стоимости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одной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лицензии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производится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после уточнения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и 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согласования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технического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задания по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разв</a:t>
            </a:r>
            <a:r>
              <a:rPr lang="ru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е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ртыванию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ПО DBS-Soft </a:t>
            </a:r>
            <a:r>
              <a:rPr lang="ru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и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предполагает две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модели: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3314160" y="3162960"/>
            <a:ext cx="622584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Спасибо</a:t>
            </a:r>
            <a:r>
              <a:rPr lang="en-RU" sz="3600" b="1" strike="noStrike" spc="-52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за</a:t>
            </a:r>
            <a:r>
              <a:rPr lang="en-RU" sz="3600" b="1" strike="noStrike" spc="-46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внимание!</a:t>
            </a:r>
            <a:endParaRPr lang="ru-RU" sz="3600" b="0" strike="noStrike" spc="-1">
              <a:latin typeface="Arial"/>
            </a:endParaRPr>
          </a:p>
        </p:txBody>
      </p:sp>
      <p:grpSp>
        <p:nvGrpSpPr>
          <p:cNvPr id="740" name="object 3"/>
          <p:cNvGrpSpPr/>
          <p:nvPr/>
        </p:nvGrpSpPr>
        <p:grpSpPr>
          <a:xfrm>
            <a:off x="4705560" y="1352520"/>
            <a:ext cx="230400" cy="150480"/>
            <a:chOff x="4705560" y="1352520"/>
            <a:chExt cx="230400" cy="150480"/>
          </a:xfrm>
        </p:grpSpPr>
        <p:sp>
          <p:nvSpPr>
            <p:cNvPr id="741" name="object 4"/>
            <p:cNvSpPr/>
            <p:nvPr/>
          </p:nvSpPr>
          <p:spPr>
            <a:xfrm>
              <a:off x="4890600" y="1416960"/>
              <a:ext cx="45360" cy="16560"/>
            </a:xfrm>
            <a:custGeom>
              <a:avLst/>
              <a:gdLst/>
              <a:ahLst/>
              <a:cxnLst/>
              <a:rect l="l" t="t" r="r" b="b"/>
              <a:pathLst>
                <a:path w="46354" h="17780">
                  <a:moveTo>
                    <a:pt x="37617" y="0"/>
                  </a:moveTo>
                  <a:lnTo>
                    <a:pt x="8458" y="0"/>
                  </a:lnTo>
                  <a:lnTo>
                    <a:pt x="4114" y="317"/>
                  </a:lnTo>
                  <a:lnTo>
                    <a:pt x="660" y="3771"/>
                  </a:lnTo>
                  <a:lnTo>
                    <a:pt x="0" y="12941"/>
                  </a:lnTo>
                  <a:lnTo>
                    <a:pt x="3632" y="17132"/>
                  </a:lnTo>
                  <a:lnTo>
                    <a:pt x="8458" y="17487"/>
                  </a:lnTo>
                  <a:lnTo>
                    <a:pt x="37617" y="17487"/>
                  </a:lnTo>
                  <a:lnTo>
                    <a:pt x="41960" y="17170"/>
                  </a:lnTo>
                  <a:lnTo>
                    <a:pt x="45415" y="13716"/>
                  </a:lnTo>
                  <a:lnTo>
                    <a:pt x="46075" y="4546"/>
                  </a:lnTo>
                  <a:lnTo>
                    <a:pt x="42443" y="355"/>
                  </a:lnTo>
                  <a:lnTo>
                    <a:pt x="37617" y="0"/>
                  </a:ln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42" name="object 5"/>
            <p:cNvPicPr/>
            <p:nvPr/>
          </p:nvPicPr>
          <p:blipFill>
            <a:blip r:embed="rId2"/>
            <a:stretch/>
          </p:blipFill>
          <p:spPr>
            <a:xfrm>
              <a:off x="4705560" y="1352520"/>
              <a:ext cx="150480" cy="150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43" name="object 6"/>
          <p:cNvSpPr/>
          <p:nvPr/>
        </p:nvSpPr>
        <p:spPr>
          <a:xfrm>
            <a:off x="5004360" y="1416600"/>
            <a:ext cx="962280" cy="17280"/>
          </a:xfrm>
          <a:custGeom>
            <a:avLst/>
            <a:gdLst/>
            <a:ahLst/>
            <a:cxnLst/>
            <a:rect l="l" t="t" r="r" b="b"/>
            <a:pathLst>
              <a:path w="963295" h="18415">
                <a:moveTo>
                  <a:pt x="892886" y="330"/>
                </a:moveTo>
                <a:lnTo>
                  <a:pt x="892454" y="330"/>
                </a:lnTo>
                <a:lnTo>
                  <a:pt x="887209" y="711"/>
                </a:lnTo>
                <a:lnTo>
                  <a:pt x="883577" y="4902"/>
                </a:lnTo>
                <a:lnTo>
                  <a:pt x="884275" y="14566"/>
                </a:lnTo>
                <a:lnTo>
                  <a:pt x="888479" y="18199"/>
                </a:lnTo>
                <a:lnTo>
                  <a:pt x="893305" y="17843"/>
                </a:lnTo>
                <a:lnTo>
                  <a:pt x="954671" y="17843"/>
                </a:lnTo>
                <a:lnTo>
                  <a:pt x="959015" y="17525"/>
                </a:lnTo>
                <a:lnTo>
                  <a:pt x="962469" y="14071"/>
                </a:lnTo>
                <a:lnTo>
                  <a:pt x="963129" y="4902"/>
                </a:lnTo>
                <a:lnTo>
                  <a:pt x="959497" y="711"/>
                </a:lnTo>
                <a:lnTo>
                  <a:pt x="954671" y="355"/>
                </a:lnTo>
                <a:lnTo>
                  <a:pt x="893305" y="355"/>
                </a:lnTo>
                <a:lnTo>
                  <a:pt x="892886" y="330"/>
                </a:lnTo>
                <a:close/>
                <a:moveTo>
                  <a:pt x="807389" y="355"/>
                </a:moveTo>
                <a:lnTo>
                  <a:pt x="746023" y="355"/>
                </a:lnTo>
                <a:lnTo>
                  <a:pt x="741692" y="673"/>
                </a:lnTo>
                <a:lnTo>
                  <a:pt x="738238" y="4127"/>
                </a:lnTo>
                <a:lnTo>
                  <a:pt x="737565" y="13296"/>
                </a:lnTo>
                <a:lnTo>
                  <a:pt x="741197" y="17487"/>
                </a:lnTo>
                <a:lnTo>
                  <a:pt x="746023" y="17843"/>
                </a:lnTo>
                <a:lnTo>
                  <a:pt x="807389" y="17843"/>
                </a:lnTo>
                <a:lnTo>
                  <a:pt x="811733" y="17525"/>
                </a:lnTo>
                <a:lnTo>
                  <a:pt x="815187" y="14071"/>
                </a:lnTo>
                <a:lnTo>
                  <a:pt x="815847" y="4902"/>
                </a:lnTo>
                <a:lnTo>
                  <a:pt x="812228" y="711"/>
                </a:lnTo>
                <a:lnTo>
                  <a:pt x="807389" y="355"/>
                </a:lnTo>
                <a:close/>
                <a:moveTo>
                  <a:pt x="664946" y="0"/>
                </a:moveTo>
                <a:lnTo>
                  <a:pt x="660120" y="355"/>
                </a:lnTo>
                <a:lnTo>
                  <a:pt x="598754" y="355"/>
                </a:lnTo>
                <a:lnTo>
                  <a:pt x="594410" y="673"/>
                </a:lnTo>
                <a:lnTo>
                  <a:pt x="590956" y="4127"/>
                </a:lnTo>
                <a:lnTo>
                  <a:pt x="590295" y="13296"/>
                </a:lnTo>
                <a:lnTo>
                  <a:pt x="593915" y="17487"/>
                </a:lnTo>
                <a:lnTo>
                  <a:pt x="598754" y="17843"/>
                </a:lnTo>
                <a:lnTo>
                  <a:pt x="660120" y="17843"/>
                </a:lnTo>
                <a:lnTo>
                  <a:pt x="660958" y="17868"/>
                </a:lnTo>
                <a:lnTo>
                  <a:pt x="666216" y="17487"/>
                </a:lnTo>
                <a:lnTo>
                  <a:pt x="669848" y="13296"/>
                </a:lnTo>
                <a:lnTo>
                  <a:pt x="669137" y="3632"/>
                </a:lnTo>
                <a:lnTo>
                  <a:pt x="664946" y="0"/>
                </a:lnTo>
                <a:close/>
                <a:moveTo>
                  <a:pt x="450672" y="330"/>
                </a:moveTo>
                <a:lnTo>
                  <a:pt x="445414" y="711"/>
                </a:lnTo>
                <a:lnTo>
                  <a:pt x="441782" y="4902"/>
                </a:lnTo>
                <a:lnTo>
                  <a:pt x="442493" y="14566"/>
                </a:lnTo>
                <a:lnTo>
                  <a:pt x="446684" y="18199"/>
                </a:lnTo>
                <a:lnTo>
                  <a:pt x="451523" y="17843"/>
                </a:lnTo>
                <a:lnTo>
                  <a:pt x="512889" y="17843"/>
                </a:lnTo>
                <a:lnTo>
                  <a:pt x="517220" y="17525"/>
                </a:lnTo>
                <a:lnTo>
                  <a:pt x="520674" y="14071"/>
                </a:lnTo>
                <a:lnTo>
                  <a:pt x="521347" y="4902"/>
                </a:lnTo>
                <a:lnTo>
                  <a:pt x="517715" y="711"/>
                </a:lnTo>
                <a:lnTo>
                  <a:pt x="512889" y="355"/>
                </a:lnTo>
                <a:lnTo>
                  <a:pt x="451523" y="355"/>
                </a:lnTo>
                <a:lnTo>
                  <a:pt x="450672" y="330"/>
                </a:lnTo>
                <a:close/>
                <a:moveTo>
                  <a:pt x="365607" y="355"/>
                </a:moveTo>
                <a:lnTo>
                  <a:pt x="304241" y="355"/>
                </a:lnTo>
                <a:lnTo>
                  <a:pt x="299897" y="673"/>
                </a:lnTo>
                <a:lnTo>
                  <a:pt x="296443" y="4127"/>
                </a:lnTo>
                <a:lnTo>
                  <a:pt x="295782" y="13296"/>
                </a:lnTo>
                <a:lnTo>
                  <a:pt x="299415" y="17487"/>
                </a:lnTo>
                <a:lnTo>
                  <a:pt x="304241" y="17843"/>
                </a:lnTo>
                <a:lnTo>
                  <a:pt x="365607" y="17843"/>
                </a:lnTo>
                <a:lnTo>
                  <a:pt x="369950" y="17525"/>
                </a:lnTo>
                <a:lnTo>
                  <a:pt x="373392" y="14071"/>
                </a:lnTo>
                <a:lnTo>
                  <a:pt x="374065" y="4902"/>
                </a:lnTo>
                <a:lnTo>
                  <a:pt x="370433" y="711"/>
                </a:lnTo>
                <a:lnTo>
                  <a:pt x="365607" y="355"/>
                </a:lnTo>
                <a:close/>
                <a:moveTo>
                  <a:pt x="223151" y="0"/>
                </a:moveTo>
                <a:lnTo>
                  <a:pt x="218325" y="355"/>
                </a:lnTo>
                <a:lnTo>
                  <a:pt x="156959" y="355"/>
                </a:lnTo>
                <a:lnTo>
                  <a:pt x="152615" y="673"/>
                </a:lnTo>
                <a:lnTo>
                  <a:pt x="149174" y="4127"/>
                </a:lnTo>
                <a:lnTo>
                  <a:pt x="148501" y="13296"/>
                </a:lnTo>
                <a:lnTo>
                  <a:pt x="152133" y="17487"/>
                </a:lnTo>
                <a:lnTo>
                  <a:pt x="156959" y="17843"/>
                </a:lnTo>
                <a:lnTo>
                  <a:pt x="218325" y="17843"/>
                </a:lnTo>
                <a:lnTo>
                  <a:pt x="218744" y="17868"/>
                </a:lnTo>
                <a:lnTo>
                  <a:pt x="219176" y="17868"/>
                </a:lnTo>
                <a:lnTo>
                  <a:pt x="224421" y="17487"/>
                </a:lnTo>
                <a:lnTo>
                  <a:pt x="228053" y="13296"/>
                </a:lnTo>
                <a:lnTo>
                  <a:pt x="227355" y="3632"/>
                </a:lnTo>
                <a:lnTo>
                  <a:pt x="223151" y="0"/>
                </a:lnTo>
                <a:close/>
                <a:moveTo>
                  <a:pt x="9309" y="330"/>
                </a:moveTo>
                <a:lnTo>
                  <a:pt x="8877" y="330"/>
                </a:lnTo>
                <a:lnTo>
                  <a:pt x="3632" y="711"/>
                </a:lnTo>
                <a:lnTo>
                  <a:pt x="0" y="4902"/>
                </a:lnTo>
                <a:lnTo>
                  <a:pt x="698" y="14566"/>
                </a:lnTo>
                <a:lnTo>
                  <a:pt x="4902" y="18199"/>
                </a:lnTo>
                <a:lnTo>
                  <a:pt x="9728" y="17843"/>
                </a:lnTo>
                <a:lnTo>
                  <a:pt x="72245" y="17843"/>
                </a:lnTo>
                <a:lnTo>
                  <a:pt x="77152" y="17487"/>
                </a:lnTo>
                <a:lnTo>
                  <a:pt x="80784" y="13296"/>
                </a:lnTo>
                <a:lnTo>
                  <a:pt x="80073" y="3632"/>
                </a:lnTo>
                <a:lnTo>
                  <a:pt x="76292" y="355"/>
                </a:lnTo>
                <a:lnTo>
                  <a:pt x="9728" y="355"/>
                </a:lnTo>
                <a:lnTo>
                  <a:pt x="9309" y="330"/>
                </a:lnTo>
                <a:close/>
                <a:moveTo>
                  <a:pt x="72245" y="17843"/>
                </a:moveTo>
                <a:lnTo>
                  <a:pt x="71043" y="17843"/>
                </a:lnTo>
                <a:lnTo>
                  <a:pt x="71894" y="17868"/>
                </a:lnTo>
                <a:lnTo>
                  <a:pt x="72245" y="17843"/>
                </a:lnTo>
                <a:close/>
                <a:moveTo>
                  <a:pt x="75882" y="0"/>
                </a:moveTo>
                <a:lnTo>
                  <a:pt x="71043" y="355"/>
                </a:lnTo>
                <a:lnTo>
                  <a:pt x="76292" y="355"/>
                </a:lnTo>
                <a:lnTo>
                  <a:pt x="75882" y="0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object 7"/>
          <p:cNvSpPr/>
          <p:nvPr/>
        </p:nvSpPr>
        <p:spPr>
          <a:xfrm>
            <a:off x="6035400" y="1416960"/>
            <a:ext cx="46440" cy="46080"/>
          </a:xfrm>
          <a:custGeom>
            <a:avLst/>
            <a:gdLst/>
            <a:ahLst/>
            <a:cxnLst/>
            <a:rect l="l" t="t" r="r" b="b"/>
            <a:pathLst>
              <a:path w="47625" h="46990">
                <a:moveTo>
                  <a:pt x="43662" y="38"/>
                </a:moveTo>
                <a:lnTo>
                  <a:pt x="9309" y="0"/>
                </a:lnTo>
                <a:lnTo>
                  <a:pt x="3632" y="381"/>
                </a:lnTo>
                <a:lnTo>
                  <a:pt x="0" y="4584"/>
                </a:lnTo>
                <a:lnTo>
                  <a:pt x="711" y="14236"/>
                </a:lnTo>
                <a:lnTo>
                  <a:pt x="4902" y="17868"/>
                </a:lnTo>
                <a:lnTo>
                  <a:pt x="9740" y="17526"/>
                </a:lnTo>
                <a:lnTo>
                  <a:pt x="30124" y="17526"/>
                </a:lnTo>
                <a:lnTo>
                  <a:pt x="30124" y="42735"/>
                </a:lnTo>
                <a:lnTo>
                  <a:pt x="34036" y="46634"/>
                </a:lnTo>
                <a:lnTo>
                  <a:pt x="38849" y="46634"/>
                </a:lnTo>
                <a:lnTo>
                  <a:pt x="43662" y="46634"/>
                </a:lnTo>
                <a:lnTo>
                  <a:pt x="47574" y="42735"/>
                </a:lnTo>
                <a:lnTo>
                  <a:pt x="47574" y="3937"/>
                </a:lnTo>
                <a:lnTo>
                  <a:pt x="43662" y="38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45" name="object 8"/>
          <p:cNvGrpSpPr/>
          <p:nvPr/>
        </p:nvGrpSpPr>
        <p:grpSpPr>
          <a:xfrm>
            <a:off x="5651640" y="1531080"/>
            <a:ext cx="840240" cy="534960"/>
            <a:chOff x="5651640" y="1531080"/>
            <a:chExt cx="840240" cy="534960"/>
          </a:xfrm>
        </p:grpSpPr>
        <p:sp>
          <p:nvSpPr>
            <p:cNvPr id="746" name="object 9"/>
            <p:cNvSpPr/>
            <p:nvPr/>
          </p:nvSpPr>
          <p:spPr>
            <a:xfrm>
              <a:off x="5651640" y="1531080"/>
              <a:ext cx="840240" cy="534960"/>
            </a:xfrm>
            <a:custGeom>
              <a:avLst/>
              <a:gdLst/>
              <a:ahLst/>
              <a:cxnLst/>
              <a:rect l="l" t="t" r="r" b="b"/>
              <a:pathLst>
                <a:path w="841375" h="535939">
                  <a:moveTo>
                    <a:pt x="265163" y="410324"/>
                  </a:moveTo>
                  <a:lnTo>
                    <a:pt x="259956" y="366077"/>
                  </a:lnTo>
                  <a:lnTo>
                    <a:pt x="242468" y="325107"/>
                  </a:lnTo>
                  <a:lnTo>
                    <a:pt x="218503" y="292227"/>
                  </a:lnTo>
                  <a:lnTo>
                    <a:pt x="189953" y="263232"/>
                  </a:lnTo>
                  <a:lnTo>
                    <a:pt x="101180" y="185445"/>
                  </a:lnTo>
                  <a:lnTo>
                    <a:pt x="93573" y="178409"/>
                  </a:lnTo>
                  <a:lnTo>
                    <a:pt x="71132" y="144208"/>
                  </a:lnTo>
                  <a:lnTo>
                    <a:pt x="66814" y="114058"/>
                  </a:lnTo>
                  <a:lnTo>
                    <a:pt x="67767" y="100672"/>
                  </a:lnTo>
                  <a:lnTo>
                    <a:pt x="90462" y="64592"/>
                  </a:lnTo>
                  <a:lnTo>
                    <a:pt x="124536" y="56388"/>
                  </a:lnTo>
                  <a:lnTo>
                    <a:pt x="137337" y="57213"/>
                  </a:lnTo>
                  <a:lnTo>
                    <a:pt x="173304" y="77228"/>
                  </a:lnTo>
                  <a:lnTo>
                    <a:pt x="189509" y="116408"/>
                  </a:lnTo>
                  <a:lnTo>
                    <a:pt x="194475" y="152311"/>
                  </a:lnTo>
                  <a:lnTo>
                    <a:pt x="256768" y="135470"/>
                  </a:lnTo>
                  <a:lnTo>
                    <a:pt x="248729" y="90157"/>
                  </a:lnTo>
                  <a:lnTo>
                    <a:pt x="233654" y="52971"/>
                  </a:lnTo>
                  <a:lnTo>
                    <a:pt x="200609" y="18110"/>
                  </a:lnTo>
                  <a:lnTo>
                    <a:pt x="152273" y="1778"/>
                  </a:lnTo>
                  <a:lnTo>
                    <a:pt x="124574" y="0"/>
                  </a:lnTo>
                  <a:lnTo>
                    <a:pt x="97523" y="2082"/>
                  </a:lnTo>
                  <a:lnTo>
                    <a:pt x="52451" y="18072"/>
                  </a:lnTo>
                  <a:lnTo>
                    <a:pt x="19964" y="49466"/>
                  </a:lnTo>
                  <a:lnTo>
                    <a:pt x="3454" y="94170"/>
                  </a:lnTo>
                  <a:lnTo>
                    <a:pt x="1384" y="121399"/>
                  </a:lnTo>
                  <a:lnTo>
                    <a:pt x="1828" y="138379"/>
                  </a:lnTo>
                  <a:lnTo>
                    <a:pt x="13843" y="187604"/>
                  </a:lnTo>
                  <a:lnTo>
                    <a:pt x="40449" y="226377"/>
                  </a:lnTo>
                  <a:lnTo>
                    <a:pt x="139801" y="314960"/>
                  </a:lnTo>
                  <a:lnTo>
                    <a:pt x="150812" y="325132"/>
                  </a:lnTo>
                  <a:lnTo>
                    <a:pt x="180632" y="358698"/>
                  </a:lnTo>
                  <a:lnTo>
                    <a:pt x="195834" y="399122"/>
                  </a:lnTo>
                  <a:lnTo>
                    <a:pt x="196837" y="416090"/>
                  </a:lnTo>
                  <a:lnTo>
                    <a:pt x="195935" y="430110"/>
                  </a:lnTo>
                  <a:lnTo>
                    <a:pt x="173850" y="468693"/>
                  </a:lnTo>
                  <a:lnTo>
                    <a:pt x="139153" y="477647"/>
                  </a:lnTo>
                  <a:lnTo>
                    <a:pt x="125996" y="476631"/>
                  </a:lnTo>
                  <a:lnTo>
                    <a:pt x="88150" y="451624"/>
                  </a:lnTo>
                  <a:lnTo>
                    <a:pt x="70231" y="405384"/>
                  </a:lnTo>
                  <a:lnTo>
                    <a:pt x="64592" y="364871"/>
                  </a:lnTo>
                  <a:lnTo>
                    <a:pt x="0" y="382358"/>
                  </a:lnTo>
                  <a:lnTo>
                    <a:pt x="5422" y="423075"/>
                  </a:lnTo>
                  <a:lnTo>
                    <a:pt x="18224" y="462089"/>
                  </a:lnTo>
                  <a:lnTo>
                    <a:pt x="49618" y="505066"/>
                  </a:lnTo>
                  <a:lnTo>
                    <a:pt x="97853" y="530453"/>
                  </a:lnTo>
                  <a:lnTo>
                    <a:pt x="139433" y="535317"/>
                  </a:lnTo>
                  <a:lnTo>
                    <a:pt x="156540" y="534619"/>
                  </a:lnTo>
                  <a:lnTo>
                    <a:pt x="204762" y="520420"/>
                  </a:lnTo>
                  <a:lnTo>
                    <a:pt x="240487" y="490410"/>
                  </a:lnTo>
                  <a:lnTo>
                    <a:pt x="261594" y="444881"/>
                  </a:lnTo>
                  <a:lnTo>
                    <a:pt x="264515" y="427748"/>
                  </a:lnTo>
                  <a:lnTo>
                    <a:pt x="265163" y="410324"/>
                  </a:lnTo>
                  <a:close/>
                  <a:moveTo>
                    <a:pt x="431368" y="93903"/>
                  </a:moveTo>
                  <a:lnTo>
                    <a:pt x="431355" y="15417"/>
                  </a:lnTo>
                  <a:lnTo>
                    <a:pt x="427456" y="11518"/>
                  </a:lnTo>
                  <a:lnTo>
                    <a:pt x="417817" y="11531"/>
                  </a:lnTo>
                  <a:lnTo>
                    <a:pt x="413918" y="15430"/>
                  </a:lnTo>
                  <a:lnTo>
                    <a:pt x="413918" y="94005"/>
                  </a:lnTo>
                  <a:lnTo>
                    <a:pt x="417830" y="97904"/>
                  </a:lnTo>
                  <a:lnTo>
                    <a:pt x="422643" y="97904"/>
                  </a:lnTo>
                  <a:lnTo>
                    <a:pt x="427456" y="97815"/>
                  </a:lnTo>
                  <a:lnTo>
                    <a:pt x="431368" y="93903"/>
                  </a:lnTo>
                  <a:close/>
                  <a:moveTo>
                    <a:pt x="715581" y="535317"/>
                  </a:moveTo>
                  <a:lnTo>
                    <a:pt x="715403" y="535317"/>
                  </a:lnTo>
                  <a:lnTo>
                    <a:pt x="715581" y="535317"/>
                  </a:lnTo>
                  <a:close/>
                  <a:moveTo>
                    <a:pt x="841133" y="410235"/>
                  </a:moveTo>
                  <a:lnTo>
                    <a:pt x="835914" y="365988"/>
                  </a:lnTo>
                  <a:lnTo>
                    <a:pt x="818426" y="325018"/>
                  </a:lnTo>
                  <a:lnTo>
                    <a:pt x="794461" y="292138"/>
                  </a:lnTo>
                  <a:lnTo>
                    <a:pt x="765924" y="263144"/>
                  </a:lnTo>
                  <a:lnTo>
                    <a:pt x="677329" y="185445"/>
                  </a:lnTo>
                  <a:lnTo>
                    <a:pt x="669721" y="178422"/>
                  </a:lnTo>
                  <a:lnTo>
                    <a:pt x="647242" y="144208"/>
                  </a:lnTo>
                  <a:lnTo>
                    <a:pt x="642823" y="114058"/>
                  </a:lnTo>
                  <a:lnTo>
                    <a:pt x="643775" y="100672"/>
                  </a:lnTo>
                  <a:lnTo>
                    <a:pt x="666394" y="64592"/>
                  </a:lnTo>
                  <a:lnTo>
                    <a:pt x="700493" y="56388"/>
                  </a:lnTo>
                  <a:lnTo>
                    <a:pt x="713333" y="57213"/>
                  </a:lnTo>
                  <a:lnTo>
                    <a:pt x="749274" y="77228"/>
                  </a:lnTo>
                  <a:lnTo>
                    <a:pt x="765505" y="116420"/>
                  </a:lnTo>
                  <a:lnTo>
                    <a:pt x="770534" y="152311"/>
                  </a:lnTo>
                  <a:lnTo>
                    <a:pt x="832866" y="135699"/>
                  </a:lnTo>
                  <a:lnTo>
                    <a:pt x="824826" y="90385"/>
                  </a:lnTo>
                  <a:lnTo>
                    <a:pt x="809752" y="53200"/>
                  </a:lnTo>
                  <a:lnTo>
                    <a:pt x="776732" y="18364"/>
                  </a:lnTo>
                  <a:lnTo>
                    <a:pt x="728383" y="2006"/>
                  </a:lnTo>
                  <a:lnTo>
                    <a:pt x="700633" y="228"/>
                  </a:lnTo>
                  <a:lnTo>
                    <a:pt x="673620" y="2209"/>
                  </a:lnTo>
                  <a:lnTo>
                    <a:pt x="628586" y="18084"/>
                  </a:lnTo>
                  <a:lnTo>
                    <a:pt x="596112" y="49466"/>
                  </a:lnTo>
                  <a:lnTo>
                    <a:pt x="579602" y="94170"/>
                  </a:lnTo>
                  <a:lnTo>
                    <a:pt x="577608" y="120421"/>
                  </a:lnTo>
                  <a:lnTo>
                    <a:pt x="577608" y="124282"/>
                  </a:lnTo>
                  <a:lnTo>
                    <a:pt x="584098" y="171615"/>
                  </a:lnTo>
                  <a:lnTo>
                    <a:pt x="606298" y="214439"/>
                  </a:lnTo>
                  <a:lnTo>
                    <a:pt x="716229" y="314960"/>
                  </a:lnTo>
                  <a:lnTo>
                    <a:pt x="727227" y="325132"/>
                  </a:lnTo>
                  <a:lnTo>
                    <a:pt x="757059" y="358698"/>
                  </a:lnTo>
                  <a:lnTo>
                    <a:pt x="772236" y="399135"/>
                  </a:lnTo>
                  <a:lnTo>
                    <a:pt x="773252" y="416090"/>
                  </a:lnTo>
                  <a:lnTo>
                    <a:pt x="772337" y="430110"/>
                  </a:lnTo>
                  <a:lnTo>
                    <a:pt x="750277" y="468693"/>
                  </a:lnTo>
                  <a:lnTo>
                    <a:pt x="715581" y="477647"/>
                  </a:lnTo>
                  <a:lnTo>
                    <a:pt x="702424" y="476631"/>
                  </a:lnTo>
                  <a:lnTo>
                    <a:pt x="664578" y="451624"/>
                  </a:lnTo>
                  <a:lnTo>
                    <a:pt x="646658" y="405384"/>
                  </a:lnTo>
                  <a:lnTo>
                    <a:pt x="641019" y="364871"/>
                  </a:lnTo>
                  <a:lnTo>
                    <a:pt x="576199" y="382358"/>
                  </a:lnTo>
                  <a:lnTo>
                    <a:pt x="581609" y="423062"/>
                  </a:lnTo>
                  <a:lnTo>
                    <a:pt x="594372" y="462089"/>
                  </a:lnTo>
                  <a:lnTo>
                    <a:pt x="625767" y="505066"/>
                  </a:lnTo>
                  <a:lnTo>
                    <a:pt x="674001" y="530453"/>
                  </a:lnTo>
                  <a:lnTo>
                    <a:pt x="715505" y="535305"/>
                  </a:lnTo>
                  <a:lnTo>
                    <a:pt x="732282" y="534619"/>
                  </a:lnTo>
                  <a:lnTo>
                    <a:pt x="780503" y="520420"/>
                  </a:lnTo>
                  <a:lnTo>
                    <a:pt x="816216" y="490410"/>
                  </a:lnTo>
                  <a:lnTo>
                    <a:pt x="837463" y="444842"/>
                  </a:lnTo>
                  <a:lnTo>
                    <a:pt x="840435" y="427697"/>
                  </a:lnTo>
                  <a:lnTo>
                    <a:pt x="841133" y="410235"/>
                  </a:ln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" name="object 10"/>
            <p:cNvSpPr/>
            <p:nvPr/>
          </p:nvSpPr>
          <p:spPr>
            <a:xfrm>
              <a:off x="5945760" y="1673280"/>
              <a:ext cx="256680" cy="256680"/>
            </a:xfrm>
            <a:custGeom>
              <a:avLst/>
              <a:gdLst/>
              <a:ahLst/>
              <a:cxnLst/>
              <a:rect l="l" t="t" r="r" b="b"/>
              <a:pathLst>
                <a:path w="257810" h="257810">
                  <a:moveTo>
                    <a:pt x="132600" y="0"/>
                  </a:moveTo>
                  <a:lnTo>
                    <a:pt x="124650" y="0"/>
                  </a:lnTo>
                  <a:lnTo>
                    <a:pt x="0" y="124688"/>
                  </a:lnTo>
                  <a:lnTo>
                    <a:pt x="0" y="132626"/>
                  </a:lnTo>
                  <a:lnTo>
                    <a:pt x="119722" y="252425"/>
                  </a:lnTo>
                  <a:lnTo>
                    <a:pt x="124650" y="257314"/>
                  </a:lnTo>
                  <a:lnTo>
                    <a:pt x="132600" y="257314"/>
                  </a:lnTo>
                  <a:lnTo>
                    <a:pt x="257263" y="132626"/>
                  </a:lnTo>
                  <a:lnTo>
                    <a:pt x="257263" y="124688"/>
                  </a:lnTo>
                  <a:lnTo>
                    <a:pt x="132600" y="0"/>
                  </a:lnTo>
                  <a:close/>
                </a:path>
              </a:pathLst>
            </a:custGeom>
            <a:solidFill>
              <a:srgbClr val="FFD00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8" name="object 11"/>
          <p:cNvSpPr/>
          <p:nvPr/>
        </p:nvSpPr>
        <p:spPr>
          <a:xfrm>
            <a:off x="4982040" y="1535760"/>
            <a:ext cx="268920" cy="524160"/>
          </a:xfrm>
          <a:custGeom>
            <a:avLst/>
            <a:gdLst/>
            <a:ahLst/>
            <a:cxnLst/>
            <a:rect l="l" t="t" r="r" b="b"/>
            <a:pathLst>
              <a:path w="269875" h="525144">
                <a:moveTo>
                  <a:pt x="114058" y="0"/>
                </a:moveTo>
                <a:lnTo>
                  <a:pt x="0" y="0"/>
                </a:lnTo>
                <a:lnTo>
                  <a:pt x="0" y="524979"/>
                </a:lnTo>
                <a:lnTo>
                  <a:pt x="119964" y="524979"/>
                </a:lnTo>
                <a:lnTo>
                  <a:pt x="146053" y="523741"/>
                </a:lnTo>
                <a:lnTo>
                  <a:pt x="189887" y="513841"/>
                </a:lnTo>
                <a:lnTo>
                  <a:pt x="223078" y="493907"/>
                </a:lnTo>
                <a:lnTo>
                  <a:pt x="241602" y="472478"/>
                </a:lnTo>
                <a:lnTo>
                  <a:pt x="73228" y="472478"/>
                </a:lnTo>
                <a:lnTo>
                  <a:pt x="73228" y="54444"/>
                </a:lnTo>
                <a:lnTo>
                  <a:pt x="246362" y="54444"/>
                </a:lnTo>
                <a:lnTo>
                  <a:pt x="235518" y="40106"/>
                </a:lnTo>
                <a:lnTo>
                  <a:pt x="187832" y="10019"/>
                </a:lnTo>
                <a:lnTo>
                  <a:pt x="141693" y="1114"/>
                </a:lnTo>
                <a:lnTo>
                  <a:pt x="114058" y="0"/>
                </a:lnTo>
                <a:close/>
                <a:moveTo>
                  <a:pt x="246362" y="54444"/>
                </a:moveTo>
                <a:lnTo>
                  <a:pt x="112763" y="54444"/>
                </a:lnTo>
                <a:lnTo>
                  <a:pt x="130294" y="55175"/>
                </a:lnTo>
                <a:lnTo>
                  <a:pt x="145319" y="57365"/>
                </a:lnTo>
                <a:lnTo>
                  <a:pt x="182295" y="81184"/>
                </a:lnTo>
                <a:lnTo>
                  <a:pt x="193070" y="119454"/>
                </a:lnTo>
                <a:lnTo>
                  <a:pt x="195678" y="152539"/>
                </a:lnTo>
                <a:lnTo>
                  <a:pt x="195663" y="357602"/>
                </a:lnTo>
                <a:lnTo>
                  <a:pt x="192214" y="411518"/>
                </a:lnTo>
                <a:lnTo>
                  <a:pt x="179414" y="448253"/>
                </a:lnTo>
                <a:lnTo>
                  <a:pt x="133399" y="471504"/>
                </a:lnTo>
                <a:lnTo>
                  <a:pt x="114744" y="472478"/>
                </a:lnTo>
                <a:lnTo>
                  <a:pt x="241602" y="472478"/>
                </a:lnTo>
                <a:lnTo>
                  <a:pt x="261320" y="426987"/>
                </a:lnTo>
                <a:lnTo>
                  <a:pt x="268630" y="379991"/>
                </a:lnTo>
                <a:lnTo>
                  <a:pt x="269544" y="353199"/>
                </a:lnTo>
                <a:lnTo>
                  <a:pt x="269544" y="160108"/>
                </a:lnTo>
                <a:lnTo>
                  <a:pt x="265869" y="111325"/>
                </a:lnTo>
                <a:lnTo>
                  <a:pt x="254927" y="71285"/>
                </a:lnTo>
                <a:lnTo>
                  <a:pt x="246595" y="54752"/>
                </a:lnTo>
                <a:lnTo>
                  <a:pt x="246362" y="54444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object 12"/>
          <p:cNvSpPr/>
          <p:nvPr/>
        </p:nvSpPr>
        <p:spPr>
          <a:xfrm>
            <a:off x="5327640" y="1535760"/>
            <a:ext cx="273960" cy="524160"/>
          </a:xfrm>
          <a:custGeom>
            <a:avLst/>
            <a:gdLst/>
            <a:ahLst/>
            <a:cxnLst/>
            <a:rect l="l" t="t" r="r" b="b"/>
            <a:pathLst>
              <a:path w="274954" h="525144">
                <a:moveTo>
                  <a:pt x="120523" y="0"/>
                </a:moveTo>
                <a:lnTo>
                  <a:pt x="0" y="0"/>
                </a:lnTo>
                <a:lnTo>
                  <a:pt x="0" y="524979"/>
                </a:lnTo>
                <a:lnTo>
                  <a:pt x="140030" y="525068"/>
                </a:lnTo>
                <a:lnTo>
                  <a:pt x="155518" y="524653"/>
                </a:lnTo>
                <a:lnTo>
                  <a:pt x="200621" y="514362"/>
                </a:lnTo>
                <a:lnTo>
                  <a:pt x="233615" y="493619"/>
                </a:lnTo>
                <a:lnTo>
                  <a:pt x="251302" y="472478"/>
                </a:lnTo>
                <a:lnTo>
                  <a:pt x="73228" y="472478"/>
                </a:lnTo>
                <a:lnTo>
                  <a:pt x="73406" y="274853"/>
                </a:lnTo>
                <a:lnTo>
                  <a:pt x="244703" y="274853"/>
                </a:lnTo>
                <a:lnTo>
                  <a:pt x="236740" y="266687"/>
                </a:lnTo>
                <a:lnTo>
                  <a:pt x="225169" y="258217"/>
                </a:lnTo>
                <a:lnTo>
                  <a:pt x="212674" y="251294"/>
                </a:lnTo>
                <a:lnTo>
                  <a:pt x="199407" y="245991"/>
                </a:lnTo>
                <a:lnTo>
                  <a:pt x="185521" y="242379"/>
                </a:lnTo>
                <a:lnTo>
                  <a:pt x="196917" y="240206"/>
                </a:lnTo>
                <a:lnTo>
                  <a:pt x="207859" y="236526"/>
                </a:lnTo>
                <a:lnTo>
                  <a:pt x="218198" y="231401"/>
                </a:lnTo>
                <a:lnTo>
                  <a:pt x="227787" y="224891"/>
                </a:lnTo>
                <a:lnTo>
                  <a:pt x="233702" y="219074"/>
                </a:lnTo>
                <a:lnTo>
                  <a:pt x="73228" y="219074"/>
                </a:lnTo>
                <a:lnTo>
                  <a:pt x="73228" y="54267"/>
                </a:lnTo>
                <a:lnTo>
                  <a:pt x="243696" y="54267"/>
                </a:lnTo>
                <a:lnTo>
                  <a:pt x="241741" y="50685"/>
                </a:lnTo>
                <a:lnTo>
                  <a:pt x="205700" y="17225"/>
                </a:lnTo>
                <a:lnTo>
                  <a:pt x="167198" y="4184"/>
                </a:lnTo>
                <a:lnTo>
                  <a:pt x="136181" y="277"/>
                </a:lnTo>
                <a:lnTo>
                  <a:pt x="120523" y="0"/>
                </a:lnTo>
                <a:close/>
                <a:moveTo>
                  <a:pt x="244703" y="274853"/>
                </a:moveTo>
                <a:lnTo>
                  <a:pt x="116827" y="274853"/>
                </a:lnTo>
                <a:lnTo>
                  <a:pt x="132177" y="275563"/>
                </a:lnTo>
                <a:lnTo>
                  <a:pt x="145881" y="277691"/>
                </a:lnTo>
                <a:lnTo>
                  <a:pt x="185078" y="300685"/>
                </a:lnTo>
                <a:lnTo>
                  <a:pt x="202963" y="347173"/>
                </a:lnTo>
                <a:lnTo>
                  <a:pt x="204758" y="375348"/>
                </a:lnTo>
                <a:lnTo>
                  <a:pt x="203730" y="399045"/>
                </a:lnTo>
                <a:lnTo>
                  <a:pt x="188252" y="449402"/>
                </a:lnTo>
                <a:lnTo>
                  <a:pt x="145046" y="471035"/>
                </a:lnTo>
                <a:lnTo>
                  <a:pt x="122453" y="472478"/>
                </a:lnTo>
                <a:lnTo>
                  <a:pt x="251302" y="472478"/>
                </a:lnTo>
                <a:lnTo>
                  <a:pt x="267055" y="436905"/>
                </a:lnTo>
                <a:lnTo>
                  <a:pt x="274442" y="390908"/>
                </a:lnTo>
                <a:lnTo>
                  <a:pt x="274801" y="375259"/>
                </a:lnTo>
                <a:lnTo>
                  <a:pt x="274519" y="358953"/>
                </a:lnTo>
                <a:lnTo>
                  <a:pt x="265582" y="310756"/>
                </a:lnTo>
                <a:lnTo>
                  <a:pt x="246047" y="276232"/>
                </a:lnTo>
                <a:lnTo>
                  <a:pt x="244703" y="274853"/>
                </a:lnTo>
                <a:close/>
                <a:moveTo>
                  <a:pt x="243696" y="54267"/>
                </a:moveTo>
                <a:lnTo>
                  <a:pt x="90716" y="54267"/>
                </a:lnTo>
                <a:lnTo>
                  <a:pt x="106009" y="54330"/>
                </a:lnTo>
                <a:lnTo>
                  <a:pt x="121280" y="55052"/>
                </a:lnTo>
                <a:lnTo>
                  <a:pt x="161699" y="60804"/>
                </a:lnTo>
                <a:lnTo>
                  <a:pt x="190816" y="88256"/>
                </a:lnTo>
                <a:lnTo>
                  <a:pt x="197013" y="131546"/>
                </a:lnTo>
                <a:lnTo>
                  <a:pt x="196876" y="144243"/>
                </a:lnTo>
                <a:lnTo>
                  <a:pt x="189865" y="182117"/>
                </a:lnTo>
                <a:lnTo>
                  <a:pt x="155679" y="214145"/>
                </a:lnTo>
                <a:lnTo>
                  <a:pt x="116636" y="219074"/>
                </a:lnTo>
                <a:lnTo>
                  <a:pt x="233702" y="219074"/>
                </a:lnTo>
                <a:lnTo>
                  <a:pt x="256171" y="173876"/>
                </a:lnTo>
                <a:lnTo>
                  <a:pt x="260498" y="131356"/>
                </a:lnTo>
                <a:lnTo>
                  <a:pt x="260180" y="116665"/>
                </a:lnTo>
                <a:lnTo>
                  <a:pt x="258667" y="101884"/>
                </a:lnTo>
                <a:lnTo>
                  <a:pt x="255973" y="87271"/>
                </a:lnTo>
                <a:lnTo>
                  <a:pt x="252107" y="72897"/>
                </a:lnTo>
                <a:lnTo>
                  <a:pt x="247612" y="61442"/>
                </a:lnTo>
                <a:lnTo>
                  <a:pt x="243696" y="54267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object 13"/>
          <p:cNvSpPr/>
          <p:nvPr/>
        </p:nvSpPr>
        <p:spPr>
          <a:xfrm>
            <a:off x="6537600" y="1554120"/>
            <a:ext cx="617400" cy="510840"/>
          </a:xfrm>
          <a:custGeom>
            <a:avLst/>
            <a:gdLst/>
            <a:ahLst/>
            <a:cxnLst/>
            <a:rect l="l" t="t" r="r" b="b"/>
            <a:pathLst>
              <a:path w="618490" h="511810">
                <a:moveTo>
                  <a:pt x="218224" y="260781"/>
                </a:moveTo>
                <a:lnTo>
                  <a:pt x="212915" y="209397"/>
                </a:lnTo>
                <a:lnTo>
                  <a:pt x="195376" y="164680"/>
                </a:lnTo>
                <a:lnTo>
                  <a:pt x="161645" y="136131"/>
                </a:lnTo>
                <a:lnTo>
                  <a:pt x="148856" y="131711"/>
                </a:lnTo>
                <a:lnTo>
                  <a:pt x="148856" y="388340"/>
                </a:lnTo>
                <a:lnTo>
                  <a:pt x="148564" y="398411"/>
                </a:lnTo>
                <a:lnTo>
                  <a:pt x="141541" y="441604"/>
                </a:lnTo>
                <a:lnTo>
                  <a:pt x="109461" y="460375"/>
                </a:lnTo>
                <a:lnTo>
                  <a:pt x="100126" y="459651"/>
                </a:lnTo>
                <a:lnTo>
                  <a:pt x="71793" y="426072"/>
                </a:lnTo>
                <a:lnTo>
                  <a:pt x="69367" y="388340"/>
                </a:lnTo>
                <a:lnTo>
                  <a:pt x="69494" y="246100"/>
                </a:lnTo>
                <a:lnTo>
                  <a:pt x="73850" y="204533"/>
                </a:lnTo>
                <a:lnTo>
                  <a:pt x="109461" y="177812"/>
                </a:lnTo>
                <a:lnTo>
                  <a:pt x="118745" y="178562"/>
                </a:lnTo>
                <a:lnTo>
                  <a:pt x="146418" y="212471"/>
                </a:lnTo>
                <a:lnTo>
                  <a:pt x="148856" y="388340"/>
                </a:lnTo>
                <a:lnTo>
                  <a:pt x="148856" y="131711"/>
                </a:lnTo>
                <a:lnTo>
                  <a:pt x="146494" y="130886"/>
                </a:lnTo>
                <a:lnTo>
                  <a:pt x="129095" y="127711"/>
                </a:lnTo>
                <a:lnTo>
                  <a:pt x="109461" y="126644"/>
                </a:lnTo>
                <a:lnTo>
                  <a:pt x="89789" y="127685"/>
                </a:lnTo>
                <a:lnTo>
                  <a:pt x="43992" y="143484"/>
                </a:lnTo>
                <a:lnTo>
                  <a:pt x="15328" y="177482"/>
                </a:lnTo>
                <a:lnTo>
                  <a:pt x="2082" y="227660"/>
                </a:lnTo>
                <a:lnTo>
                  <a:pt x="0" y="260781"/>
                </a:lnTo>
                <a:lnTo>
                  <a:pt x="12" y="378066"/>
                </a:lnTo>
                <a:lnTo>
                  <a:pt x="5410" y="428802"/>
                </a:lnTo>
                <a:lnTo>
                  <a:pt x="23075" y="473608"/>
                </a:lnTo>
                <a:lnTo>
                  <a:pt x="57238" y="502132"/>
                </a:lnTo>
                <a:lnTo>
                  <a:pt x="109461" y="511594"/>
                </a:lnTo>
                <a:lnTo>
                  <a:pt x="109601" y="511594"/>
                </a:lnTo>
                <a:lnTo>
                  <a:pt x="161645" y="502119"/>
                </a:lnTo>
                <a:lnTo>
                  <a:pt x="195389" y="473544"/>
                </a:lnTo>
                <a:lnTo>
                  <a:pt x="203047" y="460375"/>
                </a:lnTo>
                <a:lnTo>
                  <a:pt x="208292" y="446773"/>
                </a:lnTo>
                <a:lnTo>
                  <a:pt x="212915" y="428790"/>
                </a:lnTo>
                <a:lnTo>
                  <a:pt x="216141" y="410540"/>
                </a:lnTo>
                <a:lnTo>
                  <a:pt x="217932" y="392112"/>
                </a:lnTo>
                <a:lnTo>
                  <a:pt x="218211" y="378066"/>
                </a:lnTo>
                <a:lnTo>
                  <a:pt x="218224" y="260781"/>
                </a:lnTo>
                <a:close/>
                <a:moveTo>
                  <a:pt x="419481" y="4559"/>
                </a:moveTo>
                <a:lnTo>
                  <a:pt x="412102" y="2984"/>
                </a:lnTo>
                <a:lnTo>
                  <a:pt x="404647" y="1790"/>
                </a:lnTo>
                <a:lnTo>
                  <a:pt x="390410" y="368"/>
                </a:lnTo>
                <a:lnTo>
                  <a:pt x="382701" y="0"/>
                </a:lnTo>
                <a:lnTo>
                  <a:pt x="374078" y="0"/>
                </a:lnTo>
                <a:lnTo>
                  <a:pt x="331419" y="7658"/>
                </a:lnTo>
                <a:lnTo>
                  <a:pt x="301586" y="41097"/>
                </a:lnTo>
                <a:lnTo>
                  <a:pt x="294119" y="82016"/>
                </a:lnTo>
                <a:lnTo>
                  <a:pt x="292963" y="131813"/>
                </a:lnTo>
                <a:lnTo>
                  <a:pt x="248259" y="131813"/>
                </a:lnTo>
                <a:lnTo>
                  <a:pt x="248259" y="183032"/>
                </a:lnTo>
                <a:lnTo>
                  <a:pt x="292963" y="183032"/>
                </a:lnTo>
                <a:lnTo>
                  <a:pt x="292963" y="506425"/>
                </a:lnTo>
                <a:lnTo>
                  <a:pt x="362318" y="506425"/>
                </a:lnTo>
                <a:lnTo>
                  <a:pt x="362318" y="183032"/>
                </a:lnTo>
                <a:lnTo>
                  <a:pt x="419341" y="183032"/>
                </a:lnTo>
                <a:lnTo>
                  <a:pt x="419341" y="131813"/>
                </a:lnTo>
                <a:lnTo>
                  <a:pt x="362445" y="131813"/>
                </a:lnTo>
                <a:lnTo>
                  <a:pt x="362546" y="91719"/>
                </a:lnTo>
                <a:lnTo>
                  <a:pt x="377101" y="55410"/>
                </a:lnTo>
                <a:lnTo>
                  <a:pt x="393598" y="52082"/>
                </a:lnTo>
                <a:lnTo>
                  <a:pt x="397929" y="52120"/>
                </a:lnTo>
                <a:lnTo>
                  <a:pt x="402259" y="52451"/>
                </a:lnTo>
                <a:lnTo>
                  <a:pt x="411264" y="53695"/>
                </a:lnTo>
                <a:lnTo>
                  <a:pt x="419481" y="55321"/>
                </a:lnTo>
                <a:lnTo>
                  <a:pt x="419481" y="4559"/>
                </a:lnTo>
                <a:close/>
                <a:moveTo>
                  <a:pt x="618197" y="131813"/>
                </a:moveTo>
                <a:lnTo>
                  <a:pt x="557898" y="131813"/>
                </a:lnTo>
                <a:lnTo>
                  <a:pt x="557898" y="22275"/>
                </a:lnTo>
                <a:lnTo>
                  <a:pt x="488683" y="22275"/>
                </a:lnTo>
                <a:lnTo>
                  <a:pt x="488683" y="131495"/>
                </a:lnTo>
                <a:lnTo>
                  <a:pt x="449186" y="131495"/>
                </a:lnTo>
                <a:lnTo>
                  <a:pt x="449186" y="177634"/>
                </a:lnTo>
                <a:lnTo>
                  <a:pt x="488683" y="177634"/>
                </a:lnTo>
                <a:lnTo>
                  <a:pt x="488683" y="422173"/>
                </a:lnTo>
                <a:lnTo>
                  <a:pt x="489000" y="434251"/>
                </a:lnTo>
                <a:lnTo>
                  <a:pt x="501307" y="478764"/>
                </a:lnTo>
                <a:lnTo>
                  <a:pt x="532345" y="505396"/>
                </a:lnTo>
                <a:lnTo>
                  <a:pt x="569709" y="511594"/>
                </a:lnTo>
                <a:lnTo>
                  <a:pt x="569899" y="511733"/>
                </a:lnTo>
                <a:lnTo>
                  <a:pt x="578523" y="511733"/>
                </a:lnTo>
                <a:lnTo>
                  <a:pt x="586549" y="511403"/>
                </a:lnTo>
                <a:lnTo>
                  <a:pt x="601218" y="510120"/>
                </a:lnTo>
                <a:lnTo>
                  <a:pt x="617880" y="507860"/>
                </a:lnTo>
                <a:lnTo>
                  <a:pt x="617880" y="456641"/>
                </a:lnTo>
                <a:lnTo>
                  <a:pt x="600608" y="458355"/>
                </a:lnTo>
                <a:lnTo>
                  <a:pt x="592594" y="458584"/>
                </a:lnTo>
                <a:lnTo>
                  <a:pt x="560006" y="436778"/>
                </a:lnTo>
                <a:lnTo>
                  <a:pt x="558215" y="417880"/>
                </a:lnTo>
                <a:lnTo>
                  <a:pt x="558215" y="177952"/>
                </a:lnTo>
                <a:lnTo>
                  <a:pt x="618197" y="177952"/>
                </a:lnTo>
                <a:lnTo>
                  <a:pt x="618197" y="131813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51" name="object 14"/>
          <p:cNvGrpSpPr/>
          <p:nvPr/>
        </p:nvGrpSpPr>
        <p:grpSpPr>
          <a:xfrm>
            <a:off x="7242840" y="2075040"/>
            <a:ext cx="230040" cy="150480"/>
            <a:chOff x="7242840" y="2075040"/>
            <a:chExt cx="230040" cy="150480"/>
          </a:xfrm>
        </p:grpSpPr>
        <p:sp>
          <p:nvSpPr>
            <p:cNvPr id="752" name="object 15"/>
            <p:cNvSpPr/>
            <p:nvPr/>
          </p:nvSpPr>
          <p:spPr>
            <a:xfrm>
              <a:off x="7242840" y="2144520"/>
              <a:ext cx="46440" cy="17280"/>
            </a:xfrm>
            <a:custGeom>
              <a:avLst/>
              <a:gdLst/>
              <a:ahLst/>
              <a:cxnLst/>
              <a:rect l="l" t="t" r="r" b="b"/>
              <a:pathLst>
                <a:path w="47625" h="18414">
                  <a:moveTo>
                    <a:pt x="38836" y="25"/>
                  </a:moveTo>
                  <a:lnTo>
                    <a:pt x="9309" y="0"/>
                  </a:lnTo>
                  <a:lnTo>
                    <a:pt x="3619" y="381"/>
                  </a:lnTo>
                  <a:lnTo>
                    <a:pt x="0" y="4572"/>
                  </a:lnTo>
                  <a:lnTo>
                    <a:pt x="698" y="14236"/>
                  </a:lnTo>
                  <a:lnTo>
                    <a:pt x="4902" y="17868"/>
                  </a:lnTo>
                  <a:lnTo>
                    <a:pt x="9728" y="17513"/>
                  </a:lnTo>
                  <a:lnTo>
                    <a:pt x="38747" y="17513"/>
                  </a:lnTo>
                  <a:lnTo>
                    <a:pt x="43180" y="17195"/>
                  </a:lnTo>
                  <a:lnTo>
                    <a:pt x="46634" y="13741"/>
                  </a:lnTo>
                  <a:lnTo>
                    <a:pt x="47294" y="4572"/>
                  </a:lnTo>
                  <a:lnTo>
                    <a:pt x="43675" y="381"/>
                  </a:ln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53" name="object 16"/>
            <p:cNvPicPr/>
            <p:nvPr/>
          </p:nvPicPr>
          <p:blipFill>
            <a:blip r:embed="rId3"/>
            <a:stretch/>
          </p:blipFill>
          <p:spPr>
            <a:xfrm>
              <a:off x="7322400" y="2075040"/>
              <a:ext cx="150480" cy="150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54" name="object 17"/>
          <p:cNvSpPr/>
          <p:nvPr/>
        </p:nvSpPr>
        <p:spPr>
          <a:xfrm>
            <a:off x="6172920" y="2144160"/>
            <a:ext cx="1009080" cy="17280"/>
          </a:xfrm>
          <a:custGeom>
            <a:avLst/>
            <a:gdLst/>
            <a:ahLst/>
            <a:cxnLst/>
            <a:rect l="l" t="t" r="r" b="b"/>
            <a:pathLst>
              <a:path w="1010284" h="18414">
                <a:moveTo>
                  <a:pt x="945413" y="330"/>
                </a:moveTo>
                <a:lnTo>
                  <a:pt x="944981" y="330"/>
                </a:lnTo>
                <a:lnTo>
                  <a:pt x="939736" y="711"/>
                </a:lnTo>
                <a:lnTo>
                  <a:pt x="936104" y="4902"/>
                </a:lnTo>
                <a:lnTo>
                  <a:pt x="936802" y="14566"/>
                </a:lnTo>
                <a:lnTo>
                  <a:pt x="941006" y="18199"/>
                </a:lnTo>
                <a:lnTo>
                  <a:pt x="945832" y="17843"/>
                </a:lnTo>
                <a:lnTo>
                  <a:pt x="1001623" y="17843"/>
                </a:lnTo>
                <a:lnTo>
                  <a:pt x="1005954" y="17525"/>
                </a:lnTo>
                <a:lnTo>
                  <a:pt x="1009408" y="14071"/>
                </a:lnTo>
                <a:lnTo>
                  <a:pt x="1010081" y="4902"/>
                </a:lnTo>
                <a:lnTo>
                  <a:pt x="1006449" y="711"/>
                </a:lnTo>
                <a:lnTo>
                  <a:pt x="1001623" y="355"/>
                </a:lnTo>
                <a:lnTo>
                  <a:pt x="945832" y="355"/>
                </a:lnTo>
                <a:lnTo>
                  <a:pt x="945413" y="330"/>
                </a:lnTo>
                <a:close/>
                <a:moveTo>
                  <a:pt x="872223" y="0"/>
                </a:moveTo>
                <a:lnTo>
                  <a:pt x="867397" y="355"/>
                </a:lnTo>
                <a:lnTo>
                  <a:pt x="811758" y="355"/>
                </a:lnTo>
                <a:lnTo>
                  <a:pt x="807415" y="673"/>
                </a:lnTo>
                <a:lnTo>
                  <a:pt x="803960" y="4127"/>
                </a:lnTo>
                <a:lnTo>
                  <a:pt x="803287" y="13296"/>
                </a:lnTo>
                <a:lnTo>
                  <a:pt x="806919" y="17487"/>
                </a:lnTo>
                <a:lnTo>
                  <a:pt x="811758" y="17843"/>
                </a:lnTo>
                <a:lnTo>
                  <a:pt x="867397" y="17843"/>
                </a:lnTo>
                <a:lnTo>
                  <a:pt x="867816" y="17868"/>
                </a:lnTo>
                <a:lnTo>
                  <a:pt x="868248" y="17868"/>
                </a:lnTo>
                <a:lnTo>
                  <a:pt x="873493" y="17487"/>
                </a:lnTo>
                <a:lnTo>
                  <a:pt x="877125" y="13296"/>
                </a:lnTo>
                <a:lnTo>
                  <a:pt x="876427" y="3632"/>
                </a:lnTo>
                <a:lnTo>
                  <a:pt x="872223" y="0"/>
                </a:lnTo>
                <a:close/>
                <a:moveTo>
                  <a:pt x="733590" y="355"/>
                </a:moveTo>
                <a:lnTo>
                  <a:pt x="677760" y="355"/>
                </a:lnTo>
                <a:lnTo>
                  <a:pt x="673417" y="673"/>
                </a:lnTo>
                <a:lnTo>
                  <a:pt x="669975" y="4127"/>
                </a:lnTo>
                <a:lnTo>
                  <a:pt x="669302" y="13296"/>
                </a:lnTo>
                <a:lnTo>
                  <a:pt x="672934" y="17487"/>
                </a:lnTo>
                <a:lnTo>
                  <a:pt x="677760" y="17843"/>
                </a:lnTo>
                <a:lnTo>
                  <a:pt x="733590" y="17843"/>
                </a:lnTo>
                <a:lnTo>
                  <a:pt x="737933" y="17525"/>
                </a:lnTo>
                <a:lnTo>
                  <a:pt x="741387" y="14071"/>
                </a:lnTo>
                <a:lnTo>
                  <a:pt x="742048" y="4902"/>
                </a:lnTo>
                <a:lnTo>
                  <a:pt x="738416" y="711"/>
                </a:lnTo>
                <a:lnTo>
                  <a:pt x="733590" y="355"/>
                </a:lnTo>
                <a:close/>
                <a:moveTo>
                  <a:pt x="543585" y="330"/>
                </a:moveTo>
                <a:lnTo>
                  <a:pt x="543153" y="330"/>
                </a:lnTo>
                <a:lnTo>
                  <a:pt x="537908" y="711"/>
                </a:lnTo>
                <a:lnTo>
                  <a:pt x="534276" y="4902"/>
                </a:lnTo>
                <a:lnTo>
                  <a:pt x="534974" y="14566"/>
                </a:lnTo>
                <a:lnTo>
                  <a:pt x="539178" y="18199"/>
                </a:lnTo>
                <a:lnTo>
                  <a:pt x="544004" y="17843"/>
                </a:lnTo>
                <a:lnTo>
                  <a:pt x="599782" y="17843"/>
                </a:lnTo>
                <a:lnTo>
                  <a:pt x="604126" y="17525"/>
                </a:lnTo>
                <a:lnTo>
                  <a:pt x="607580" y="14071"/>
                </a:lnTo>
                <a:lnTo>
                  <a:pt x="608241" y="4902"/>
                </a:lnTo>
                <a:lnTo>
                  <a:pt x="604608" y="711"/>
                </a:lnTo>
                <a:lnTo>
                  <a:pt x="599782" y="355"/>
                </a:lnTo>
                <a:lnTo>
                  <a:pt x="544004" y="355"/>
                </a:lnTo>
                <a:lnTo>
                  <a:pt x="543585" y="330"/>
                </a:lnTo>
                <a:close/>
                <a:moveTo>
                  <a:pt x="470814" y="0"/>
                </a:moveTo>
                <a:lnTo>
                  <a:pt x="465975" y="355"/>
                </a:lnTo>
                <a:lnTo>
                  <a:pt x="410108" y="355"/>
                </a:lnTo>
                <a:lnTo>
                  <a:pt x="405765" y="673"/>
                </a:lnTo>
                <a:lnTo>
                  <a:pt x="402310" y="4127"/>
                </a:lnTo>
                <a:lnTo>
                  <a:pt x="401650" y="13296"/>
                </a:lnTo>
                <a:lnTo>
                  <a:pt x="405282" y="17487"/>
                </a:lnTo>
                <a:lnTo>
                  <a:pt x="410108" y="17843"/>
                </a:lnTo>
                <a:lnTo>
                  <a:pt x="465975" y="17843"/>
                </a:lnTo>
                <a:lnTo>
                  <a:pt x="466826" y="17868"/>
                </a:lnTo>
                <a:lnTo>
                  <a:pt x="472084" y="17487"/>
                </a:lnTo>
                <a:lnTo>
                  <a:pt x="475716" y="13296"/>
                </a:lnTo>
                <a:lnTo>
                  <a:pt x="475005" y="3632"/>
                </a:lnTo>
                <a:lnTo>
                  <a:pt x="470814" y="0"/>
                </a:lnTo>
                <a:close/>
                <a:moveTo>
                  <a:pt x="337007" y="0"/>
                </a:moveTo>
                <a:lnTo>
                  <a:pt x="332181" y="355"/>
                </a:lnTo>
                <a:lnTo>
                  <a:pt x="276212" y="355"/>
                </a:lnTo>
                <a:lnTo>
                  <a:pt x="271868" y="673"/>
                </a:lnTo>
                <a:lnTo>
                  <a:pt x="268414" y="4127"/>
                </a:lnTo>
                <a:lnTo>
                  <a:pt x="267754" y="13296"/>
                </a:lnTo>
                <a:lnTo>
                  <a:pt x="271373" y="17487"/>
                </a:lnTo>
                <a:lnTo>
                  <a:pt x="276212" y="17843"/>
                </a:lnTo>
                <a:lnTo>
                  <a:pt x="332181" y="17843"/>
                </a:lnTo>
                <a:lnTo>
                  <a:pt x="333019" y="17868"/>
                </a:lnTo>
                <a:lnTo>
                  <a:pt x="338277" y="17487"/>
                </a:lnTo>
                <a:lnTo>
                  <a:pt x="341909" y="13296"/>
                </a:lnTo>
                <a:lnTo>
                  <a:pt x="341198" y="3632"/>
                </a:lnTo>
                <a:lnTo>
                  <a:pt x="337007" y="0"/>
                </a:lnTo>
                <a:close/>
                <a:moveTo>
                  <a:pt x="141935" y="330"/>
                </a:moveTo>
                <a:lnTo>
                  <a:pt x="141503" y="330"/>
                </a:lnTo>
                <a:lnTo>
                  <a:pt x="136258" y="711"/>
                </a:lnTo>
                <a:lnTo>
                  <a:pt x="132626" y="4902"/>
                </a:lnTo>
                <a:lnTo>
                  <a:pt x="133324" y="14566"/>
                </a:lnTo>
                <a:lnTo>
                  <a:pt x="137528" y="18199"/>
                </a:lnTo>
                <a:lnTo>
                  <a:pt x="142354" y="17843"/>
                </a:lnTo>
                <a:lnTo>
                  <a:pt x="198374" y="17843"/>
                </a:lnTo>
                <a:lnTo>
                  <a:pt x="202704" y="17525"/>
                </a:lnTo>
                <a:lnTo>
                  <a:pt x="206159" y="14071"/>
                </a:lnTo>
                <a:lnTo>
                  <a:pt x="206832" y="4902"/>
                </a:lnTo>
                <a:lnTo>
                  <a:pt x="203200" y="711"/>
                </a:lnTo>
                <a:lnTo>
                  <a:pt x="198374" y="355"/>
                </a:lnTo>
                <a:lnTo>
                  <a:pt x="142354" y="355"/>
                </a:lnTo>
                <a:lnTo>
                  <a:pt x="141935" y="330"/>
                </a:lnTo>
                <a:close/>
                <a:moveTo>
                  <a:pt x="64236" y="355"/>
                </a:moveTo>
                <a:lnTo>
                  <a:pt x="8458" y="355"/>
                </a:lnTo>
                <a:lnTo>
                  <a:pt x="4114" y="673"/>
                </a:lnTo>
                <a:lnTo>
                  <a:pt x="660" y="4127"/>
                </a:lnTo>
                <a:lnTo>
                  <a:pt x="0" y="13296"/>
                </a:lnTo>
                <a:lnTo>
                  <a:pt x="3632" y="17487"/>
                </a:lnTo>
                <a:lnTo>
                  <a:pt x="8458" y="17843"/>
                </a:lnTo>
                <a:lnTo>
                  <a:pt x="64236" y="17843"/>
                </a:lnTo>
                <a:lnTo>
                  <a:pt x="68580" y="17525"/>
                </a:lnTo>
                <a:lnTo>
                  <a:pt x="72034" y="14071"/>
                </a:lnTo>
                <a:lnTo>
                  <a:pt x="72694" y="4902"/>
                </a:lnTo>
                <a:lnTo>
                  <a:pt x="69075" y="711"/>
                </a:lnTo>
                <a:lnTo>
                  <a:pt x="64236" y="355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object 18"/>
          <p:cNvSpPr/>
          <p:nvPr/>
        </p:nvSpPr>
        <p:spPr>
          <a:xfrm>
            <a:off x="6065280" y="2115720"/>
            <a:ext cx="46440" cy="46080"/>
          </a:xfrm>
          <a:custGeom>
            <a:avLst/>
            <a:gdLst/>
            <a:ahLst/>
            <a:cxnLst/>
            <a:rect l="l" t="t" r="r" b="b"/>
            <a:pathLst>
              <a:path w="47625" h="46989">
                <a:moveTo>
                  <a:pt x="13525" y="0"/>
                </a:moveTo>
                <a:lnTo>
                  <a:pt x="3898" y="0"/>
                </a:lnTo>
                <a:lnTo>
                  <a:pt x="0" y="3911"/>
                </a:lnTo>
                <a:lnTo>
                  <a:pt x="0" y="42710"/>
                </a:lnTo>
                <a:lnTo>
                  <a:pt x="3898" y="46609"/>
                </a:lnTo>
                <a:lnTo>
                  <a:pt x="37833" y="46609"/>
                </a:lnTo>
                <a:lnTo>
                  <a:pt x="38252" y="46634"/>
                </a:lnTo>
                <a:lnTo>
                  <a:pt x="43929" y="46253"/>
                </a:lnTo>
                <a:lnTo>
                  <a:pt x="47561" y="42062"/>
                </a:lnTo>
                <a:lnTo>
                  <a:pt x="46862" y="32397"/>
                </a:lnTo>
                <a:lnTo>
                  <a:pt x="42659" y="28765"/>
                </a:lnTo>
                <a:lnTo>
                  <a:pt x="37833" y="29121"/>
                </a:lnTo>
                <a:lnTo>
                  <a:pt x="17437" y="29121"/>
                </a:lnTo>
                <a:lnTo>
                  <a:pt x="17437" y="3898"/>
                </a:lnTo>
                <a:lnTo>
                  <a:pt x="13525" y="0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object 19"/>
          <p:cNvSpPr/>
          <p:nvPr/>
        </p:nvSpPr>
        <p:spPr>
          <a:xfrm>
            <a:off x="6065280" y="1976400"/>
            <a:ext cx="16560" cy="74520"/>
          </a:xfrm>
          <a:custGeom>
            <a:avLst/>
            <a:gdLst/>
            <a:ahLst/>
            <a:cxnLst/>
            <a:rect l="l" t="t" r="r" b="b"/>
            <a:pathLst>
              <a:path w="17779" h="75564">
                <a:moveTo>
                  <a:pt x="13538" y="0"/>
                </a:moveTo>
                <a:lnTo>
                  <a:pt x="3898" y="12"/>
                </a:lnTo>
                <a:lnTo>
                  <a:pt x="0" y="3911"/>
                </a:lnTo>
                <a:lnTo>
                  <a:pt x="0" y="71551"/>
                </a:lnTo>
                <a:lnTo>
                  <a:pt x="3911" y="75450"/>
                </a:lnTo>
                <a:lnTo>
                  <a:pt x="8775" y="75450"/>
                </a:lnTo>
                <a:lnTo>
                  <a:pt x="13589" y="75425"/>
                </a:lnTo>
                <a:lnTo>
                  <a:pt x="17475" y="71500"/>
                </a:lnTo>
                <a:lnTo>
                  <a:pt x="17437" y="3898"/>
                </a:lnTo>
                <a:lnTo>
                  <a:pt x="13538" y="0"/>
                </a:lnTo>
                <a:close/>
              </a:path>
            </a:pathLst>
          </a:custGeom>
          <a:solidFill>
            <a:srgbClr val="1D1D1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object 20"/>
          <p:cNvSpPr/>
          <p:nvPr/>
        </p:nvSpPr>
        <p:spPr>
          <a:xfrm>
            <a:off x="4253400" y="4500000"/>
            <a:ext cx="3670560" cy="183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240" algn="ctr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121205,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г.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Москва,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Инновационный центр Сколково, улица Нобеля, дом 7, этаж 2, офис 25. </a:t>
            </a:r>
            <a:endParaRPr lang="ru-RU" sz="1200" b="0" strike="noStrike" spc="-1">
              <a:latin typeface="Arial"/>
            </a:endParaRPr>
          </a:p>
          <a:p>
            <a:pPr marL="12240" algn="ctr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u="sng" strike="noStrike" spc="-12">
                <a:solidFill>
                  <a:srgbClr val="617FB5"/>
                </a:solidFill>
                <a:uFill>
                  <a:solidFill>
                    <a:srgbClr val="617FB5"/>
                  </a:solidFill>
                </a:uFill>
                <a:latin typeface="Roboto Condensed"/>
                <a:ea typeface="DejaVu Sans"/>
                <a:hlinkClick r:id="rId4"/>
              </a:rPr>
              <a:t>www.dbs-soft.ru</a:t>
            </a:r>
            <a:endParaRPr lang="ru-RU" sz="1200" b="0" strike="noStrike" spc="-1">
              <a:latin typeface="Arial"/>
            </a:endParaRPr>
          </a:p>
          <a:p>
            <a:pPr marL="12240">
              <a:lnSpc>
                <a:spcPct val="100000"/>
              </a:lnSpc>
              <a:spcBef>
                <a:spcPts val="14"/>
              </a:spcBef>
              <a:buNone/>
            </a:pPr>
            <a:endParaRPr lang="ru-RU" sz="1200" b="0" strike="noStrike" spc="-1">
              <a:latin typeface="Arial"/>
            </a:endParaRPr>
          </a:p>
          <a:p>
            <a:pPr marL="1440" algn="ctr">
              <a:lnSpc>
                <a:spcPct val="100000"/>
              </a:lnSpc>
              <a:spcBef>
                <a:spcPts val="6"/>
              </a:spcBef>
              <a:buNone/>
            </a:pPr>
            <a:r>
              <a:rPr lang="en-RU" sz="12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Получить</a:t>
            </a:r>
            <a:r>
              <a:rPr lang="en-RU" sz="1200" b="1" strike="noStrike" spc="-15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демо-доступ</a:t>
            </a:r>
            <a:endParaRPr lang="ru-RU" sz="1200" b="0" strike="noStrike" spc="-1">
              <a:latin typeface="Arial"/>
            </a:endParaRPr>
          </a:p>
          <a:p>
            <a:pPr marL="1440" algn="ctr">
              <a:lnSpc>
                <a:spcPct val="100000"/>
              </a:lnSpc>
              <a:spcBef>
                <a:spcPts val="159"/>
              </a:spcBef>
              <a:buNone/>
            </a:pPr>
            <a:r>
              <a:rPr lang="en-RU" sz="1200" b="0" u="sng" strike="noStrike" spc="-7">
                <a:solidFill>
                  <a:srgbClr val="617FB5"/>
                </a:solidFill>
                <a:uFill>
                  <a:solidFill>
                    <a:srgbClr val="617FB5"/>
                  </a:solidFill>
                </a:uFill>
                <a:latin typeface="Roboto Condensed"/>
                <a:ea typeface="DejaVu Sans"/>
                <a:hlinkClick r:id="rId5"/>
              </a:rPr>
              <a:t>demo@dbs-soft.ru</a:t>
            </a:r>
            <a:endParaRPr lang="ru-RU" sz="1200" b="0" strike="noStrike" spc="-1">
              <a:latin typeface="Arial"/>
            </a:endParaRPr>
          </a:p>
          <a:p>
            <a:pPr marL="12240" algn="ctr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По вопросам сотруднгичества </a:t>
            </a:r>
            <a:br/>
            <a:r>
              <a:rPr lang="en-RU" sz="1200" b="0" u="sng" strike="noStrike" spc="-12">
                <a:solidFill>
                  <a:srgbClr val="617FB5"/>
                </a:solidFill>
                <a:uFill>
                  <a:solidFill>
                    <a:srgbClr val="617FB5"/>
                  </a:solidFill>
                </a:uFill>
                <a:latin typeface="Roboto Condensed"/>
                <a:ea typeface="DejaVu Sans"/>
              </a:rPr>
              <a:t>igor.kolyadintsev@dbs-soft.ru </a:t>
            </a:r>
            <a:endParaRPr lang="ru-RU" sz="1200" b="0" strike="noStrike" spc="-1">
              <a:latin typeface="Arial"/>
            </a:endParaRPr>
          </a:p>
          <a:p>
            <a:pPr marL="12240" algn="ctr">
              <a:lnSpc>
                <a:spcPct val="111000"/>
              </a:lnSpc>
              <a:spcBef>
                <a:spcPts val="99"/>
              </a:spcBef>
              <a:buNone/>
            </a:pP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ject 2"/>
          <p:cNvSpPr/>
          <p:nvPr/>
        </p:nvSpPr>
        <p:spPr>
          <a:xfrm>
            <a:off x="10555560" y="4440960"/>
            <a:ext cx="759600" cy="1176120"/>
          </a:xfrm>
          <a:custGeom>
            <a:avLst/>
            <a:gdLst/>
            <a:ahLst/>
            <a:cxnLst/>
            <a:rect l="l" t="t" r="r" b="b"/>
            <a:pathLst>
              <a:path w="760729" h="1177289">
                <a:moveTo>
                  <a:pt x="391965" y="0"/>
                </a:moveTo>
                <a:lnTo>
                  <a:pt x="346616" y="648"/>
                </a:lnTo>
                <a:lnTo>
                  <a:pt x="302183" y="6704"/>
                </a:lnTo>
                <a:lnTo>
                  <a:pt x="259106" y="17931"/>
                </a:lnTo>
                <a:lnTo>
                  <a:pt x="217821" y="34097"/>
                </a:lnTo>
                <a:lnTo>
                  <a:pt x="178768" y="54966"/>
                </a:lnTo>
                <a:lnTo>
                  <a:pt x="142384" y="80304"/>
                </a:lnTo>
                <a:lnTo>
                  <a:pt x="109109" y="109877"/>
                </a:lnTo>
                <a:lnTo>
                  <a:pt x="79379" y="143451"/>
                </a:lnTo>
                <a:lnTo>
                  <a:pt x="53635" y="180791"/>
                </a:lnTo>
                <a:lnTo>
                  <a:pt x="32314" y="221663"/>
                </a:lnTo>
                <a:lnTo>
                  <a:pt x="15854" y="265833"/>
                </a:lnTo>
                <a:lnTo>
                  <a:pt x="4989" y="311700"/>
                </a:lnTo>
                <a:lnTo>
                  <a:pt x="0" y="357528"/>
                </a:lnTo>
                <a:lnTo>
                  <a:pt x="650" y="402877"/>
                </a:lnTo>
                <a:lnTo>
                  <a:pt x="6707" y="447311"/>
                </a:lnTo>
                <a:lnTo>
                  <a:pt x="17936" y="490390"/>
                </a:lnTo>
                <a:lnTo>
                  <a:pt x="34102" y="531675"/>
                </a:lnTo>
                <a:lnTo>
                  <a:pt x="54972" y="570729"/>
                </a:lnTo>
                <a:lnTo>
                  <a:pt x="80311" y="607113"/>
                </a:lnTo>
                <a:lnTo>
                  <a:pt x="109884" y="640389"/>
                </a:lnTo>
                <a:lnTo>
                  <a:pt x="143459" y="670117"/>
                </a:lnTo>
                <a:lnTo>
                  <a:pt x="180799" y="695861"/>
                </a:lnTo>
                <a:lnTo>
                  <a:pt x="221671" y="717180"/>
                </a:lnTo>
                <a:lnTo>
                  <a:pt x="265841" y="733638"/>
                </a:lnTo>
                <a:lnTo>
                  <a:pt x="315984" y="745200"/>
                </a:lnTo>
                <a:lnTo>
                  <a:pt x="366023" y="749754"/>
                </a:lnTo>
                <a:lnTo>
                  <a:pt x="415393" y="747621"/>
                </a:lnTo>
                <a:lnTo>
                  <a:pt x="463529" y="739124"/>
                </a:lnTo>
                <a:lnTo>
                  <a:pt x="457752" y="757723"/>
                </a:lnTo>
                <a:lnTo>
                  <a:pt x="444498" y="794592"/>
                </a:lnTo>
                <a:lnTo>
                  <a:pt x="427535" y="832396"/>
                </a:lnTo>
                <a:lnTo>
                  <a:pt x="406915" y="871055"/>
                </a:lnTo>
                <a:lnTo>
                  <a:pt x="366572" y="931114"/>
                </a:lnTo>
                <a:lnTo>
                  <a:pt x="333960" y="970140"/>
                </a:lnTo>
                <a:lnTo>
                  <a:pt x="297798" y="1006638"/>
                </a:lnTo>
                <a:lnTo>
                  <a:pt x="258327" y="1040312"/>
                </a:lnTo>
                <a:lnTo>
                  <a:pt x="215790" y="1070861"/>
                </a:lnTo>
                <a:lnTo>
                  <a:pt x="269867" y="1177109"/>
                </a:lnTo>
                <a:lnTo>
                  <a:pt x="330432" y="1128123"/>
                </a:lnTo>
                <a:lnTo>
                  <a:pt x="386286" y="1079450"/>
                </a:lnTo>
                <a:lnTo>
                  <a:pt x="437578" y="1031167"/>
                </a:lnTo>
                <a:lnTo>
                  <a:pt x="484456" y="983350"/>
                </a:lnTo>
                <a:lnTo>
                  <a:pt x="527067" y="936073"/>
                </a:lnTo>
                <a:lnTo>
                  <a:pt x="565560" y="889415"/>
                </a:lnTo>
                <a:lnTo>
                  <a:pt x="600082" y="843450"/>
                </a:lnTo>
                <a:lnTo>
                  <a:pt x="630782" y="798254"/>
                </a:lnTo>
                <a:lnTo>
                  <a:pt x="657807" y="753904"/>
                </a:lnTo>
                <a:lnTo>
                  <a:pt x="681306" y="710475"/>
                </a:lnTo>
                <a:lnTo>
                  <a:pt x="701427" y="668043"/>
                </a:lnTo>
                <a:lnTo>
                  <a:pt x="718317" y="626685"/>
                </a:lnTo>
                <a:lnTo>
                  <a:pt x="732124" y="586476"/>
                </a:lnTo>
                <a:lnTo>
                  <a:pt x="742997" y="547493"/>
                </a:lnTo>
                <a:lnTo>
                  <a:pt x="751083" y="509811"/>
                </a:lnTo>
                <a:lnTo>
                  <a:pt x="759487" y="438655"/>
                </a:lnTo>
                <a:lnTo>
                  <a:pt x="760102" y="405333"/>
                </a:lnTo>
                <a:lnTo>
                  <a:pt x="758521" y="373616"/>
                </a:lnTo>
                <a:lnTo>
                  <a:pt x="749369" y="315302"/>
                </a:lnTo>
                <a:lnTo>
                  <a:pt x="733213" y="264322"/>
                </a:lnTo>
                <a:lnTo>
                  <a:pt x="717502" y="227439"/>
                </a:lnTo>
                <a:lnTo>
                  <a:pt x="699998" y="191557"/>
                </a:lnTo>
                <a:lnTo>
                  <a:pt x="679630" y="157437"/>
                </a:lnTo>
                <a:lnTo>
                  <a:pt x="655324" y="125841"/>
                </a:lnTo>
                <a:lnTo>
                  <a:pt x="619434" y="90424"/>
                </a:lnTo>
                <a:lnTo>
                  <a:pt x="578640" y="59863"/>
                </a:lnTo>
                <a:lnTo>
                  <a:pt x="533272" y="34796"/>
                </a:lnTo>
                <a:lnTo>
                  <a:pt x="483658" y="15859"/>
                </a:lnTo>
                <a:lnTo>
                  <a:pt x="437792" y="4992"/>
                </a:lnTo>
                <a:lnTo>
                  <a:pt x="391965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object 3"/>
          <p:cNvSpPr/>
          <p:nvPr/>
        </p:nvSpPr>
        <p:spPr>
          <a:xfrm>
            <a:off x="9635760" y="4440960"/>
            <a:ext cx="758880" cy="1176120"/>
          </a:xfrm>
          <a:custGeom>
            <a:avLst/>
            <a:gdLst/>
            <a:ahLst/>
            <a:cxnLst/>
            <a:rect l="l" t="t" r="r" b="b"/>
            <a:pathLst>
              <a:path w="760095" h="1177289">
                <a:moveTo>
                  <a:pt x="391957" y="0"/>
                </a:moveTo>
                <a:lnTo>
                  <a:pt x="346608" y="648"/>
                </a:lnTo>
                <a:lnTo>
                  <a:pt x="302176" y="6704"/>
                </a:lnTo>
                <a:lnTo>
                  <a:pt x="259099" y="17931"/>
                </a:lnTo>
                <a:lnTo>
                  <a:pt x="217814" y="34097"/>
                </a:lnTo>
                <a:lnTo>
                  <a:pt x="178762" y="54966"/>
                </a:lnTo>
                <a:lnTo>
                  <a:pt x="142379" y="80304"/>
                </a:lnTo>
                <a:lnTo>
                  <a:pt x="109105" y="109877"/>
                </a:lnTo>
                <a:lnTo>
                  <a:pt x="79378" y="143451"/>
                </a:lnTo>
                <a:lnTo>
                  <a:pt x="53635" y="180791"/>
                </a:lnTo>
                <a:lnTo>
                  <a:pt x="32316" y="221663"/>
                </a:lnTo>
                <a:lnTo>
                  <a:pt x="15859" y="265833"/>
                </a:lnTo>
                <a:lnTo>
                  <a:pt x="4992" y="311700"/>
                </a:lnTo>
                <a:lnTo>
                  <a:pt x="0" y="357528"/>
                </a:lnTo>
                <a:lnTo>
                  <a:pt x="648" y="402877"/>
                </a:lnTo>
                <a:lnTo>
                  <a:pt x="6704" y="447311"/>
                </a:lnTo>
                <a:lnTo>
                  <a:pt x="17931" y="490390"/>
                </a:lnTo>
                <a:lnTo>
                  <a:pt x="34097" y="531675"/>
                </a:lnTo>
                <a:lnTo>
                  <a:pt x="54966" y="570729"/>
                </a:lnTo>
                <a:lnTo>
                  <a:pt x="80304" y="607113"/>
                </a:lnTo>
                <a:lnTo>
                  <a:pt x="109877" y="640389"/>
                </a:lnTo>
                <a:lnTo>
                  <a:pt x="143451" y="670117"/>
                </a:lnTo>
                <a:lnTo>
                  <a:pt x="180791" y="695861"/>
                </a:lnTo>
                <a:lnTo>
                  <a:pt x="221663" y="717180"/>
                </a:lnTo>
                <a:lnTo>
                  <a:pt x="265833" y="733638"/>
                </a:lnTo>
                <a:lnTo>
                  <a:pt x="315976" y="745200"/>
                </a:lnTo>
                <a:lnTo>
                  <a:pt x="366015" y="749754"/>
                </a:lnTo>
                <a:lnTo>
                  <a:pt x="415386" y="747621"/>
                </a:lnTo>
                <a:lnTo>
                  <a:pt x="463521" y="739124"/>
                </a:lnTo>
                <a:lnTo>
                  <a:pt x="457744" y="757723"/>
                </a:lnTo>
                <a:lnTo>
                  <a:pt x="444490" y="794592"/>
                </a:lnTo>
                <a:lnTo>
                  <a:pt x="427527" y="832396"/>
                </a:lnTo>
                <a:lnTo>
                  <a:pt x="406908" y="871055"/>
                </a:lnTo>
                <a:lnTo>
                  <a:pt x="366565" y="931114"/>
                </a:lnTo>
                <a:lnTo>
                  <a:pt x="333952" y="970140"/>
                </a:lnTo>
                <a:lnTo>
                  <a:pt x="297790" y="1006638"/>
                </a:lnTo>
                <a:lnTo>
                  <a:pt x="258320" y="1040312"/>
                </a:lnTo>
                <a:lnTo>
                  <a:pt x="215782" y="1070861"/>
                </a:lnTo>
                <a:lnTo>
                  <a:pt x="269859" y="1177109"/>
                </a:lnTo>
                <a:lnTo>
                  <a:pt x="330424" y="1128123"/>
                </a:lnTo>
                <a:lnTo>
                  <a:pt x="386278" y="1079450"/>
                </a:lnTo>
                <a:lnTo>
                  <a:pt x="437570" y="1031167"/>
                </a:lnTo>
                <a:lnTo>
                  <a:pt x="484448" y="983350"/>
                </a:lnTo>
                <a:lnTo>
                  <a:pt x="527059" y="936073"/>
                </a:lnTo>
                <a:lnTo>
                  <a:pt x="565552" y="889415"/>
                </a:lnTo>
                <a:lnTo>
                  <a:pt x="600074" y="843450"/>
                </a:lnTo>
                <a:lnTo>
                  <a:pt x="630774" y="798254"/>
                </a:lnTo>
                <a:lnTo>
                  <a:pt x="657800" y="753904"/>
                </a:lnTo>
                <a:lnTo>
                  <a:pt x="681299" y="710475"/>
                </a:lnTo>
                <a:lnTo>
                  <a:pt x="701419" y="668043"/>
                </a:lnTo>
                <a:lnTo>
                  <a:pt x="718309" y="626685"/>
                </a:lnTo>
                <a:lnTo>
                  <a:pt x="732116" y="586476"/>
                </a:lnTo>
                <a:lnTo>
                  <a:pt x="742989" y="547493"/>
                </a:lnTo>
                <a:lnTo>
                  <a:pt x="751075" y="509811"/>
                </a:lnTo>
                <a:lnTo>
                  <a:pt x="759480" y="438655"/>
                </a:lnTo>
                <a:lnTo>
                  <a:pt x="760094" y="405333"/>
                </a:lnTo>
                <a:lnTo>
                  <a:pt x="758514" y="373616"/>
                </a:lnTo>
                <a:lnTo>
                  <a:pt x="749361" y="315302"/>
                </a:lnTo>
                <a:lnTo>
                  <a:pt x="733206" y="264322"/>
                </a:lnTo>
                <a:lnTo>
                  <a:pt x="717494" y="227439"/>
                </a:lnTo>
                <a:lnTo>
                  <a:pt x="699991" y="191557"/>
                </a:lnTo>
                <a:lnTo>
                  <a:pt x="679622" y="157437"/>
                </a:lnTo>
                <a:lnTo>
                  <a:pt x="655317" y="125841"/>
                </a:lnTo>
                <a:lnTo>
                  <a:pt x="619427" y="90424"/>
                </a:lnTo>
                <a:lnTo>
                  <a:pt x="578632" y="59863"/>
                </a:lnTo>
                <a:lnTo>
                  <a:pt x="533264" y="34796"/>
                </a:lnTo>
                <a:lnTo>
                  <a:pt x="483651" y="15859"/>
                </a:lnTo>
                <a:lnTo>
                  <a:pt x="437784" y="4992"/>
                </a:lnTo>
                <a:lnTo>
                  <a:pt x="391957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1" name="object 4"/>
          <p:cNvGrpSpPr/>
          <p:nvPr/>
        </p:nvGrpSpPr>
        <p:grpSpPr>
          <a:xfrm>
            <a:off x="864000" y="1371600"/>
            <a:ext cx="3229200" cy="3406320"/>
            <a:chOff x="864000" y="1371600"/>
            <a:chExt cx="3229200" cy="3406320"/>
          </a:xfrm>
        </p:grpSpPr>
        <p:pic>
          <p:nvPicPr>
            <p:cNvPr id="172" name="object 5"/>
            <p:cNvPicPr/>
            <p:nvPr/>
          </p:nvPicPr>
          <p:blipFill>
            <a:blip r:embed="rId2"/>
            <a:stretch/>
          </p:blipFill>
          <p:spPr>
            <a:xfrm>
              <a:off x="864000" y="2007000"/>
              <a:ext cx="2770920" cy="2770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3" name="object 6"/>
            <p:cNvSpPr/>
            <p:nvPr/>
          </p:nvSpPr>
          <p:spPr>
            <a:xfrm>
              <a:off x="3463200" y="1371600"/>
              <a:ext cx="630000" cy="976680"/>
            </a:xfrm>
            <a:custGeom>
              <a:avLst/>
              <a:gdLst/>
              <a:ahLst/>
              <a:cxnLst/>
              <a:rect l="l" t="t" r="r" b="b"/>
              <a:pathLst>
                <a:path w="631189" h="977900">
                  <a:moveTo>
                    <a:pt x="406836" y="0"/>
                  </a:moveTo>
                  <a:lnTo>
                    <a:pt x="346482" y="49190"/>
                  </a:lnTo>
                  <a:lnTo>
                    <a:pt x="291820" y="97980"/>
                  </a:lnTo>
                  <a:lnTo>
                    <a:pt x="242631" y="146257"/>
                  </a:lnTo>
                  <a:lnTo>
                    <a:pt x="198699" y="193910"/>
                  </a:lnTo>
                  <a:lnTo>
                    <a:pt x="159804" y="240826"/>
                  </a:lnTo>
                  <a:lnTo>
                    <a:pt x="125729" y="286894"/>
                  </a:lnTo>
                  <a:lnTo>
                    <a:pt x="96256" y="332002"/>
                  </a:lnTo>
                  <a:lnTo>
                    <a:pt x="71167" y="376038"/>
                  </a:lnTo>
                  <a:lnTo>
                    <a:pt x="50244" y="418890"/>
                  </a:lnTo>
                  <a:lnTo>
                    <a:pt x="33270" y="460446"/>
                  </a:lnTo>
                  <a:lnTo>
                    <a:pt x="20027" y="500594"/>
                  </a:lnTo>
                  <a:lnTo>
                    <a:pt x="10296" y="539222"/>
                  </a:lnTo>
                  <a:lnTo>
                    <a:pt x="500" y="611472"/>
                  </a:lnTo>
                  <a:lnTo>
                    <a:pt x="0" y="644870"/>
                  </a:lnTo>
                  <a:lnTo>
                    <a:pt x="2140" y="676301"/>
                  </a:lnTo>
                  <a:lnTo>
                    <a:pt x="13473" y="732812"/>
                  </a:lnTo>
                  <a:lnTo>
                    <a:pt x="35275" y="788281"/>
                  </a:lnTo>
                  <a:lnTo>
                    <a:pt x="66710" y="846391"/>
                  </a:lnTo>
                  <a:lnTo>
                    <a:pt x="116673" y="902011"/>
                  </a:lnTo>
                  <a:lnTo>
                    <a:pt x="150534" y="927376"/>
                  </a:lnTo>
                  <a:lnTo>
                    <a:pt x="188190" y="948183"/>
                  </a:lnTo>
                  <a:lnTo>
                    <a:pt x="229366" y="963904"/>
                  </a:lnTo>
                  <a:lnTo>
                    <a:pt x="274368" y="974035"/>
                  </a:lnTo>
                  <a:lnTo>
                    <a:pt x="319232" y="977404"/>
                  </a:lnTo>
                  <a:lnTo>
                    <a:pt x="363357" y="974333"/>
                  </a:lnTo>
                  <a:lnTo>
                    <a:pt x="406142" y="965142"/>
                  </a:lnTo>
                  <a:lnTo>
                    <a:pt x="446987" y="950151"/>
                  </a:lnTo>
                  <a:lnTo>
                    <a:pt x="485291" y="929683"/>
                  </a:lnTo>
                  <a:lnTo>
                    <a:pt x="520452" y="904059"/>
                  </a:lnTo>
                  <a:lnTo>
                    <a:pt x="551872" y="873598"/>
                  </a:lnTo>
                  <a:lnTo>
                    <a:pt x="578948" y="838623"/>
                  </a:lnTo>
                  <a:lnTo>
                    <a:pt x="601081" y="799454"/>
                  </a:lnTo>
                  <a:lnTo>
                    <a:pt x="617669" y="756412"/>
                  </a:lnTo>
                  <a:lnTo>
                    <a:pt x="627800" y="711409"/>
                  </a:lnTo>
                  <a:lnTo>
                    <a:pt x="631169" y="666545"/>
                  </a:lnTo>
                  <a:lnTo>
                    <a:pt x="628097" y="622420"/>
                  </a:lnTo>
                  <a:lnTo>
                    <a:pt x="618906" y="579635"/>
                  </a:lnTo>
                  <a:lnTo>
                    <a:pt x="603916" y="538790"/>
                  </a:lnTo>
                  <a:lnTo>
                    <a:pt x="583448" y="500487"/>
                  </a:lnTo>
                  <a:lnTo>
                    <a:pt x="557823" y="465325"/>
                  </a:lnTo>
                  <a:lnTo>
                    <a:pt x="527363" y="433906"/>
                  </a:lnTo>
                  <a:lnTo>
                    <a:pt x="492387" y="406829"/>
                  </a:lnTo>
                  <a:lnTo>
                    <a:pt x="453218" y="384697"/>
                  </a:lnTo>
                  <a:lnTo>
                    <a:pt x="410176" y="368109"/>
                  </a:lnTo>
                  <a:lnTo>
                    <a:pt x="368559" y="358514"/>
                  </a:lnTo>
                  <a:lnTo>
                    <a:pt x="327023" y="354734"/>
                  </a:lnTo>
                  <a:lnTo>
                    <a:pt x="286039" y="356506"/>
                  </a:lnTo>
                  <a:lnTo>
                    <a:pt x="246079" y="363562"/>
                  </a:lnTo>
                  <a:lnTo>
                    <a:pt x="250880" y="348122"/>
                  </a:lnTo>
                  <a:lnTo>
                    <a:pt x="268253" y="302450"/>
                  </a:lnTo>
                  <a:lnTo>
                    <a:pt x="293078" y="254044"/>
                  </a:lnTo>
                  <a:lnTo>
                    <a:pt x="333046" y="195907"/>
                  </a:lnTo>
                  <a:lnTo>
                    <a:pt x="368285" y="156370"/>
                  </a:lnTo>
                  <a:lnTo>
                    <a:pt x="407972" y="120302"/>
                  </a:lnTo>
                  <a:lnTo>
                    <a:pt x="451718" y="88188"/>
                  </a:lnTo>
                  <a:lnTo>
                    <a:pt x="406836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4" name="object 7"/>
          <p:cNvSpPr/>
          <p:nvPr/>
        </p:nvSpPr>
        <p:spPr>
          <a:xfrm>
            <a:off x="4226760" y="1371600"/>
            <a:ext cx="630000" cy="976680"/>
          </a:xfrm>
          <a:custGeom>
            <a:avLst/>
            <a:gdLst/>
            <a:ahLst/>
            <a:cxnLst/>
            <a:rect l="l" t="t" r="r" b="b"/>
            <a:pathLst>
              <a:path w="631189" h="977900">
                <a:moveTo>
                  <a:pt x="406836" y="0"/>
                </a:moveTo>
                <a:lnTo>
                  <a:pt x="346482" y="49190"/>
                </a:lnTo>
                <a:lnTo>
                  <a:pt x="291820" y="97980"/>
                </a:lnTo>
                <a:lnTo>
                  <a:pt x="242631" y="146257"/>
                </a:lnTo>
                <a:lnTo>
                  <a:pt x="198699" y="193910"/>
                </a:lnTo>
                <a:lnTo>
                  <a:pt x="159804" y="240826"/>
                </a:lnTo>
                <a:lnTo>
                  <a:pt x="125729" y="286894"/>
                </a:lnTo>
                <a:lnTo>
                  <a:pt x="96256" y="332002"/>
                </a:lnTo>
                <a:lnTo>
                  <a:pt x="71167" y="376038"/>
                </a:lnTo>
                <a:lnTo>
                  <a:pt x="50244" y="418890"/>
                </a:lnTo>
                <a:lnTo>
                  <a:pt x="33270" y="460446"/>
                </a:lnTo>
                <a:lnTo>
                  <a:pt x="20027" y="500594"/>
                </a:lnTo>
                <a:lnTo>
                  <a:pt x="10296" y="539222"/>
                </a:lnTo>
                <a:lnTo>
                  <a:pt x="500" y="611472"/>
                </a:lnTo>
                <a:lnTo>
                  <a:pt x="0" y="644870"/>
                </a:lnTo>
                <a:lnTo>
                  <a:pt x="2140" y="676301"/>
                </a:lnTo>
                <a:lnTo>
                  <a:pt x="13473" y="732812"/>
                </a:lnTo>
                <a:lnTo>
                  <a:pt x="35275" y="788281"/>
                </a:lnTo>
                <a:lnTo>
                  <a:pt x="66710" y="846391"/>
                </a:lnTo>
                <a:lnTo>
                  <a:pt x="116673" y="902011"/>
                </a:lnTo>
                <a:lnTo>
                  <a:pt x="150534" y="927376"/>
                </a:lnTo>
                <a:lnTo>
                  <a:pt x="188190" y="948183"/>
                </a:lnTo>
                <a:lnTo>
                  <a:pt x="229366" y="963904"/>
                </a:lnTo>
                <a:lnTo>
                  <a:pt x="274368" y="974035"/>
                </a:lnTo>
                <a:lnTo>
                  <a:pt x="319232" y="977404"/>
                </a:lnTo>
                <a:lnTo>
                  <a:pt x="363357" y="974333"/>
                </a:lnTo>
                <a:lnTo>
                  <a:pt x="406142" y="965142"/>
                </a:lnTo>
                <a:lnTo>
                  <a:pt x="446987" y="950151"/>
                </a:lnTo>
                <a:lnTo>
                  <a:pt x="485291" y="929683"/>
                </a:lnTo>
                <a:lnTo>
                  <a:pt x="520452" y="904059"/>
                </a:lnTo>
                <a:lnTo>
                  <a:pt x="551872" y="873598"/>
                </a:lnTo>
                <a:lnTo>
                  <a:pt x="578948" y="838623"/>
                </a:lnTo>
                <a:lnTo>
                  <a:pt x="601081" y="799454"/>
                </a:lnTo>
                <a:lnTo>
                  <a:pt x="617669" y="756412"/>
                </a:lnTo>
                <a:lnTo>
                  <a:pt x="627800" y="711409"/>
                </a:lnTo>
                <a:lnTo>
                  <a:pt x="631169" y="666545"/>
                </a:lnTo>
                <a:lnTo>
                  <a:pt x="628097" y="622420"/>
                </a:lnTo>
                <a:lnTo>
                  <a:pt x="618906" y="579635"/>
                </a:lnTo>
                <a:lnTo>
                  <a:pt x="603916" y="538790"/>
                </a:lnTo>
                <a:lnTo>
                  <a:pt x="583448" y="500487"/>
                </a:lnTo>
                <a:lnTo>
                  <a:pt x="557823" y="465325"/>
                </a:lnTo>
                <a:lnTo>
                  <a:pt x="527363" y="433906"/>
                </a:lnTo>
                <a:lnTo>
                  <a:pt x="492387" y="406829"/>
                </a:lnTo>
                <a:lnTo>
                  <a:pt x="453218" y="384697"/>
                </a:lnTo>
                <a:lnTo>
                  <a:pt x="410176" y="368109"/>
                </a:lnTo>
                <a:lnTo>
                  <a:pt x="368559" y="358514"/>
                </a:lnTo>
                <a:lnTo>
                  <a:pt x="327024" y="354734"/>
                </a:lnTo>
                <a:lnTo>
                  <a:pt x="286044" y="356506"/>
                </a:lnTo>
                <a:lnTo>
                  <a:pt x="246092" y="363562"/>
                </a:lnTo>
                <a:lnTo>
                  <a:pt x="250885" y="348122"/>
                </a:lnTo>
                <a:lnTo>
                  <a:pt x="268253" y="302450"/>
                </a:lnTo>
                <a:lnTo>
                  <a:pt x="293078" y="254044"/>
                </a:lnTo>
                <a:lnTo>
                  <a:pt x="333046" y="195907"/>
                </a:lnTo>
                <a:lnTo>
                  <a:pt x="368285" y="156370"/>
                </a:lnTo>
                <a:lnTo>
                  <a:pt x="407972" y="120302"/>
                </a:lnTo>
                <a:lnTo>
                  <a:pt x="451718" y="88188"/>
                </a:lnTo>
                <a:lnTo>
                  <a:pt x="406836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PlaceHolder 1"/>
          <p:cNvSpPr>
            <a:spLocks noGrp="1"/>
          </p:cNvSpPr>
          <p:nvPr>
            <p:ph/>
          </p:nvPr>
        </p:nvSpPr>
        <p:spPr>
          <a:xfrm>
            <a:off x="1061640" y="2142000"/>
            <a:ext cx="10074240" cy="38991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33210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В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последние </a:t>
            </a:r>
            <a:r>
              <a:rPr lang="en-RU" sz="1200" b="0" i="1" strike="noStrike" spc="-15">
                <a:solidFill>
                  <a:srgbClr val="6D6E71"/>
                </a:solidFill>
                <a:latin typeface="Roboto Condensed"/>
              </a:rPr>
              <a:t>годы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цифровая трансформация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превратилась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в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15">
                <a:solidFill>
                  <a:srgbClr val="6D6E71"/>
                </a:solidFill>
                <a:latin typeface="Roboto Condensed"/>
              </a:rPr>
              <a:t>один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из 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основных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факторов,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12">
                <a:solidFill>
                  <a:srgbClr val="6D6E71"/>
                </a:solidFill>
                <a:latin typeface="Roboto Condensed"/>
              </a:rPr>
              <a:t>который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 определяет,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насколько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конкурентоспособен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ваш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12">
                <a:solidFill>
                  <a:srgbClr val="6D6E71"/>
                </a:solidFill>
                <a:latin typeface="Roboto Condensed"/>
              </a:rPr>
              <a:t>бизнес.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Пандемия </a:t>
            </a:r>
            <a:r>
              <a:rPr lang="en-RU" sz="1200" b="0" i="1" strike="noStrike" spc="-12">
                <a:solidFill>
                  <a:srgbClr val="6D6E71"/>
                </a:solidFill>
                <a:latin typeface="Roboto Condensed"/>
              </a:rPr>
              <a:t>только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7">
                <a:solidFill>
                  <a:srgbClr val="6D6E71"/>
                </a:solidFill>
                <a:latin typeface="Roboto Condensed"/>
              </a:rPr>
              <a:t>усилила</a:t>
            </a:r>
            <a:r>
              <a:rPr lang="en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en-RU" sz="1200" b="0" i="1" strike="noStrike" spc="-26">
                <a:solidFill>
                  <a:srgbClr val="6D6E71"/>
                </a:solidFill>
                <a:latin typeface="Roboto Condensed"/>
              </a:rPr>
              <a:t>это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,</a:t>
            </a:r>
            <a:r>
              <a:rPr lang="ru-RU" sz="1200" b="0" i="1" strike="noStrike" spc="4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ведь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компаниям </a:t>
            </a:r>
            <a:r>
              <a:rPr lang="ru-RU" sz="1200" b="0" i="1" strike="noStrike" spc="-262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пришлось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резко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оцифровать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многие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процессы, научиться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работать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с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распределенными командами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и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справляться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с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 пониженной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мотивацией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сотрудников.</a:t>
            </a:r>
            <a:endParaRPr lang="ru-RU" sz="1200" b="0" strike="noStrike" spc="-1">
              <a:latin typeface="Arial"/>
            </a:endParaRPr>
          </a:p>
          <a:p>
            <a:pPr marL="3308400">
              <a:lnSpc>
                <a:spcPct val="100000"/>
              </a:lnSpc>
              <a:spcBef>
                <a:spcPts val="20"/>
              </a:spcBef>
              <a:buNone/>
            </a:pPr>
            <a:endParaRPr lang="ru-RU" sz="1200" b="0" strike="noStrike" spc="-1">
              <a:latin typeface="Arial"/>
            </a:endParaRPr>
          </a:p>
          <a:p>
            <a:pPr marL="3321000">
              <a:lnSpc>
                <a:spcPct val="111000"/>
              </a:lnSpc>
              <a:buNone/>
            </a:pP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Еще </a:t>
            </a:r>
            <a:r>
              <a:rPr lang="ru-RU" sz="1200" b="0" i="1" strike="noStrike" spc="-15">
                <a:solidFill>
                  <a:srgbClr val="6D6E71"/>
                </a:solidFill>
                <a:latin typeface="Roboto Condensed"/>
              </a:rPr>
              <a:t>один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новый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вызов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- </a:t>
            </a:r>
            <a:r>
              <a:rPr lang="ru-RU" sz="1200" b="0" i="1" strike="noStrike" spc="-15">
                <a:solidFill>
                  <a:srgbClr val="6D6E71"/>
                </a:solidFill>
                <a:latin typeface="Roboto Condensed"/>
              </a:rPr>
              <a:t>уход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с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 рынка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западных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поставщиков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ПО и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необходимость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быстрого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перехода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на </a:t>
            </a:r>
            <a:r>
              <a:rPr lang="ru-RU" sz="1200" b="0" i="1" strike="noStrike" spc="-256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более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стабильные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 и безопасные российские решения.</a:t>
            </a:r>
            <a:endParaRPr lang="ru-RU" sz="1200" b="0" strike="noStrike" spc="-1">
              <a:latin typeface="Arial"/>
            </a:endParaRPr>
          </a:p>
          <a:p>
            <a:pPr marL="3308400">
              <a:lnSpc>
                <a:spcPct val="100000"/>
              </a:lnSpc>
              <a:spcBef>
                <a:spcPts val="20"/>
              </a:spcBef>
              <a:buNone/>
            </a:pPr>
            <a:endParaRPr lang="ru-RU" sz="1200" b="0" strike="noStrike" spc="-1">
              <a:latin typeface="Arial"/>
            </a:endParaRPr>
          </a:p>
          <a:p>
            <a:pPr marL="3321000">
              <a:lnSpc>
                <a:spcPct val="111000"/>
              </a:lnSpc>
              <a:buNone/>
            </a:pP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В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поисках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ответа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на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все </a:t>
            </a:r>
            <a:r>
              <a:rPr lang="ru-RU" sz="1200" b="0" i="1" strike="noStrike" spc="-21">
                <a:solidFill>
                  <a:srgbClr val="6D6E71"/>
                </a:solidFill>
                <a:latin typeface="Roboto Condensed"/>
              </a:rPr>
              <a:t>эти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вызовы появилась компания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1" i="1" strike="noStrike" spc="-1">
                <a:solidFill>
                  <a:srgbClr val="231F20"/>
                </a:solidFill>
                <a:latin typeface="RobotoCondensed-BoldItalic"/>
              </a:rPr>
              <a:t>Digital </a:t>
            </a:r>
            <a:r>
              <a:rPr lang="ru-RU" sz="1200" b="1" i="1" strike="noStrike" spc="-7">
                <a:solidFill>
                  <a:srgbClr val="231F20"/>
                </a:solidFill>
                <a:latin typeface="RobotoCondensed-BoldItalic"/>
              </a:rPr>
              <a:t>Business </a:t>
            </a:r>
            <a:r>
              <a:rPr lang="ru-RU" sz="1200" b="1" i="1" strike="noStrike" spc="-1">
                <a:solidFill>
                  <a:srgbClr val="231F20"/>
                </a:solidFill>
                <a:latin typeface="RobotoCondensed-BoldItalic"/>
              </a:rPr>
              <a:t>Solutions.</a:t>
            </a:r>
            <a:r>
              <a:rPr lang="ru-RU" sz="1200" b="1" i="1" strike="noStrike" spc="-7">
                <a:solidFill>
                  <a:srgbClr val="231F20"/>
                </a:solidFill>
                <a:latin typeface="RobotoCondensed-BoldItalic"/>
              </a:rPr>
              <a:t>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Мы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предлагаем гибкие </a:t>
            </a:r>
            <a:r>
              <a:rPr lang="ru-RU" sz="1200" b="0" i="1" strike="noStrike" spc="-256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и надежные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решения</a:t>
            </a:r>
            <a:r>
              <a:rPr lang="ru-RU" sz="1200" b="0" i="1" strike="noStrike" spc="12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для</a:t>
            </a:r>
            <a:r>
              <a:rPr lang="ru-RU" sz="1200" b="0" i="1" strike="noStrike" spc="4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оптимизации</a:t>
            </a:r>
            <a:r>
              <a:rPr lang="ru-RU" sz="1200" b="0" i="1" strike="noStrike" spc="4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бизнес-задач.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Анализируем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ваши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бизнес-</a:t>
            </a:r>
            <a:r>
              <a:rPr lang="ru-RU" sz="1200" b="0" i="1" strike="noStrike" spc="-12">
                <a:solidFill>
                  <a:srgbClr val="6D6E71"/>
                </a:solidFill>
                <a:latin typeface="Roboto Condensed"/>
              </a:rPr>
              <a:t>процессы,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показываем  возможности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для оптимизации и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полностью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переводим их 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в</a:t>
            </a:r>
            <a:r>
              <a:rPr lang="ru-RU" sz="1200" b="0" i="1" strike="noStrike" spc="-7">
                <a:solidFill>
                  <a:srgbClr val="6D6E71"/>
                </a:solidFill>
                <a:latin typeface="Roboto Condensed"/>
              </a:rPr>
              <a:t> цифровую</a:t>
            </a:r>
            <a:r>
              <a:rPr lang="ru-RU" sz="1200" b="0" i="1" strike="noStrike" spc="-1">
                <a:solidFill>
                  <a:srgbClr val="6D6E71"/>
                </a:solidFill>
                <a:latin typeface="Roboto Condensed"/>
              </a:rPr>
              <a:t> </a:t>
            </a:r>
            <a:r>
              <a:rPr lang="ru-RU" sz="1200" b="0" i="1" strike="noStrike" spc="-15">
                <a:solidFill>
                  <a:srgbClr val="6D6E71"/>
                </a:solidFill>
                <a:latin typeface="Roboto Condensed"/>
              </a:rPr>
              <a:t>среду.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6" name="object 9"/>
          <p:cNvSpPr/>
          <p:nvPr/>
        </p:nvSpPr>
        <p:spPr>
          <a:xfrm>
            <a:off x="4370400" y="5037840"/>
            <a:ext cx="2401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58"/>
              </a:spcBef>
              <a:buNone/>
            </a:pPr>
            <a:r>
              <a:rPr lang="en-RU" sz="1200" b="1" strike="noStrike" spc="-12">
                <a:solidFill>
                  <a:srgbClr val="231F20"/>
                </a:solidFill>
                <a:latin typeface="Roboto Condensed"/>
                <a:ea typeface="DejaVu Sans"/>
              </a:rPr>
              <a:t>Игорь</a:t>
            </a:r>
            <a:r>
              <a:rPr lang="en-RU" sz="1200" b="1" strike="noStrike" spc="-41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21">
                <a:solidFill>
                  <a:srgbClr val="231F20"/>
                </a:solidFill>
                <a:latin typeface="Roboto Condensed"/>
                <a:ea typeface="DejaVu Sans"/>
              </a:rPr>
              <a:t>ПРОТАСОВ</a:t>
            </a:r>
            <a:r>
              <a:rPr lang="ru-RU" sz="1200" b="1" strike="noStrike" spc="-21">
                <a:solidFill>
                  <a:srgbClr val="231F20"/>
                </a:solidFill>
                <a:latin typeface="Roboto Condensed"/>
                <a:ea typeface="DejaVu Sans"/>
              </a:rPr>
              <a:t>,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59"/>
              </a:spcBef>
              <a:buNone/>
            </a:pPr>
            <a:r>
              <a:rPr lang="ru-RU" sz="1200" b="1" strike="noStrike" spc="-12">
                <a:solidFill>
                  <a:srgbClr val="231F20"/>
                </a:solidFill>
                <a:latin typeface="Roboto Condensed"/>
                <a:ea typeface="DejaVu Sans"/>
              </a:rPr>
              <a:t>о</a:t>
            </a:r>
            <a:r>
              <a:rPr lang="en-RU" sz="1200" b="1" strike="noStrike" spc="-12">
                <a:solidFill>
                  <a:srgbClr val="231F20"/>
                </a:solidFill>
                <a:latin typeface="Roboto Condensed"/>
                <a:ea typeface="DejaVu Sans"/>
              </a:rPr>
              <a:t>снователь</a:t>
            </a:r>
            <a:r>
              <a:rPr lang="en-RU" sz="12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и</a:t>
            </a:r>
            <a:r>
              <a:rPr lang="en-RU" sz="12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 генеральный</a:t>
            </a:r>
            <a:r>
              <a:rPr lang="en-RU" sz="12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директор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title"/>
          </p:nvPr>
        </p:nvSpPr>
        <p:spPr>
          <a:xfrm>
            <a:off x="851400" y="411840"/>
            <a:ext cx="900432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О</a:t>
            </a:r>
            <a:r>
              <a:rPr lang="en-RU" sz="3600" b="1" strike="noStrike" spc="-26">
                <a:solidFill>
                  <a:srgbClr val="231F20"/>
                </a:solidFill>
                <a:latin typeface="Merriweather"/>
              </a:rPr>
              <a:t> </a:t>
            </a:r>
            <a:r>
              <a:rPr lang="ru-RU" sz="3600" b="1" strike="noStrike" spc="-26">
                <a:solidFill>
                  <a:srgbClr val="231F20"/>
                </a:solidFill>
                <a:latin typeface="Merriweather"/>
              </a:rPr>
              <a:t>к</a:t>
            </a:r>
            <a:r>
              <a:rPr lang="ru-RU" sz="3600" b="1" strike="noStrike" spc="-1">
                <a:solidFill>
                  <a:srgbClr val="231F20"/>
                </a:solidFill>
                <a:latin typeface="Merriweather"/>
              </a:rPr>
              <a:t>омпании</a:t>
            </a:r>
            <a:r>
              <a:rPr lang="ru-RU" sz="3600" b="1" strike="noStrike" spc="-26">
                <a:solidFill>
                  <a:srgbClr val="231F20"/>
                </a:solidFill>
                <a:latin typeface="Merriweather"/>
              </a:rPr>
              <a:t> </a:t>
            </a:r>
            <a:r>
              <a:rPr lang="ru-RU" sz="3600" b="1" strike="noStrike" spc="-1">
                <a:solidFill>
                  <a:srgbClr val="231F20"/>
                </a:solidFill>
                <a:latin typeface="Merriweather"/>
              </a:rPr>
              <a:t>Digital</a:t>
            </a:r>
            <a:r>
              <a:rPr lang="ru-RU" sz="3600" b="1" strike="noStrike" spc="-26">
                <a:solidFill>
                  <a:srgbClr val="231F20"/>
                </a:solidFill>
                <a:latin typeface="Merriweather"/>
              </a:rPr>
              <a:t> </a:t>
            </a:r>
            <a:r>
              <a:rPr lang="ru-RU" sz="3600" b="1" strike="noStrike" spc="-1">
                <a:solidFill>
                  <a:srgbClr val="231F20"/>
                </a:solidFill>
                <a:latin typeface="Merriweather"/>
              </a:rPr>
              <a:t>Business</a:t>
            </a:r>
            <a:r>
              <a:rPr lang="ru-RU" sz="3600" b="1" strike="noStrike" spc="-26">
                <a:solidFill>
                  <a:srgbClr val="231F20"/>
                </a:solidFill>
                <a:latin typeface="Merriweather"/>
              </a:rPr>
              <a:t> </a:t>
            </a:r>
            <a:r>
              <a:rPr lang="ru-RU" sz="3600" b="1" strike="noStrike" spc="-1">
                <a:solidFill>
                  <a:srgbClr val="231F20"/>
                </a:solidFill>
                <a:latin typeface="Merriweather"/>
              </a:rPr>
              <a:t>Solution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78" name="object 11"/>
          <p:cNvSpPr/>
          <p:nvPr/>
        </p:nvSpPr>
        <p:spPr>
          <a:xfrm>
            <a:off x="10582920" y="0"/>
            <a:ext cx="1609920" cy="1359000"/>
          </a:xfrm>
          <a:custGeom>
            <a:avLst/>
            <a:gdLst/>
            <a:ahLst/>
            <a:cxnLst/>
            <a:rect l="l" t="t" r="r" b="b"/>
            <a:pathLst>
              <a:path w="1610995" h="1360170">
                <a:moveTo>
                  <a:pt x="1610398" y="0"/>
                </a:moveTo>
                <a:lnTo>
                  <a:pt x="122948" y="0"/>
                </a:lnTo>
                <a:lnTo>
                  <a:pt x="98181" y="45357"/>
                </a:lnTo>
                <a:lnTo>
                  <a:pt x="75964" y="92230"/>
                </a:lnTo>
                <a:lnTo>
                  <a:pt x="56393" y="140527"/>
                </a:lnTo>
                <a:lnTo>
                  <a:pt x="39567" y="190158"/>
                </a:lnTo>
                <a:lnTo>
                  <a:pt x="25582" y="241029"/>
                </a:lnTo>
                <a:lnTo>
                  <a:pt x="14535" y="293050"/>
                </a:lnTo>
                <a:lnTo>
                  <a:pt x="6525" y="346128"/>
                </a:lnTo>
                <a:lnTo>
                  <a:pt x="1647" y="400172"/>
                </a:lnTo>
                <a:lnTo>
                  <a:pt x="0" y="455091"/>
                </a:lnTo>
                <a:lnTo>
                  <a:pt x="1253" y="503128"/>
                </a:lnTo>
                <a:lnTo>
                  <a:pt x="4973" y="550512"/>
                </a:lnTo>
                <a:lnTo>
                  <a:pt x="11096" y="597181"/>
                </a:lnTo>
                <a:lnTo>
                  <a:pt x="19560" y="643071"/>
                </a:lnTo>
                <a:lnTo>
                  <a:pt x="30302" y="688121"/>
                </a:lnTo>
                <a:lnTo>
                  <a:pt x="43260" y="732267"/>
                </a:lnTo>
                <a:lnTo>
                  <a:pt x="58371" y="775448"/>
                </a:lnTo>
                <a:lnTo>
                  <a:pt x="75574" y="817601"/>
                </a:lnTo>
                <a:lnTo>
                  <a:pt x="94804" y="858663"/>
                </a:lnTo>
                <a:lnTo>
                  <a:pt x="116000" y="898572"/>
                </a:lnTo>
                <a:lnTo>
                  <a:pt x="139099" y="937266"/>
                </a:lnTo>
                <a:lnTo>
                  <a:pt x="164040" y="974681"/>
                </a:lnTo>
                <a:lnTo>
                  <a:pt x="190758" y="1010756"/>
                </a:lnTo>
                <a:lnTo>
                  <a:pt x="219192" y="1045427"/>
                </a:lnTo>
                <a:lnTo>
                  <a:pt x="249279" y="1078633"/>
                </a:lnTo>
                <a:lnTo>
                  <a:pt x="280957" y="1110310"/>
                </a:lnTo>
                <a:lnTo>
                  <a:pt x="314163" y="1140397"/>
                </a:lnTo>
                <a:lnTo>
                  <a:pt x="348835" y="1168831"/>
                </a:lnTo>
                <a:lnTo>
                  <a:pt x="384909" y="1195549"/>
                </a:lnTo>
                <a:lnTo>
                  <a:pt x="422325" y="1220488"/>
                </a:lnTo>
                <a:lnTo>
                  <a:pt x="461018" y="1243587"/>
                </a:lnTo>
                <a:lnTo>
                  <a:pt x="500927" y="1264783"/>
                </a:lnTo>
                <a:lnTo>
                  <a:pt x="541989" y="1284013"/>
                </a:lnTo>
                <a:lnTo>
                  <a:pt x="584142" y="1301215"/>
                </a:lnTo>
                <a:lnTo>
                  <a:pt x="627322" y="1316326"/>
                </a:lnTo>
                <a:lnTo>
                  <a:pt x="671468" y="1329284"/>
                </a:lnTo>
                <a:lnTo>
                  <a:pt x="716518" y="1340026"/>
                </a:lnTo>
                <a:lnTo>
                  <a:pt x="762407" y="1348489"/>
                </a:lnTo>
                <a:lnTo>
                  <a:pt x="809075" y="1354612"/>
                </a:lnTo>
                <a:lnTo>
                  <a:pt x="856458" y="1358332"/>
                </a:lnTo>
                <a:lnTo>
                  <a:pt x="904494" y="1359585"/>
                </a:lnTo>
                <a:lnTo>
                  <a:pt x="957669" y="1358047"/>
                </a:lnTo>
                <a:lnTo>
                  <a:pt x="1010032" y="1353487"/>
                </a:lnTo>
                <a:lnTo>
                  <a:pt x="1061496" y="1345992"/>
                </a:lnTo>
                <a:lnTo>
                  <a:pt x="1111978" y="1335648"/>
                </a:lnTo>
                <a:lnTo>
                  <a:pt x="1161393" y="1322539"/>
                </a:lnTo>
                <a:lnTo>
                  <a:pt x="1209658" y="1306751"/>
                </a:lnTo>
                <a:lnTo>
                  <a:pt x="1256686" y="1288370"/>
                </a:lnTo>
                <a:lnTo>
                  <a:pt x="1302394" y="1267480"/>
                </a:lnTo>
                <a:lnTo>
                  <a:pt x="1346698" y="1244168"/>
                </a:lnTo>
                <a:lnTo>
                  <a:pt x="1389512" y="1218518"/>
                </a:lnTo>
                <a:lnTo>
                  <a:pt x="1430753" y="1190616"/>
                </a:lnTo>
                <a:lnTo>
                  <a:pt x="1470336" y="1160548"/>
                </a:lnTo>
                <a:lnTo>
                  <a:pt x="1508176" y="1128399"/>
                </a:lnTo>
                <a:lnTo>
                  <a:pt x="1544189" y="1094253"/>
                </a:lnTo>
                <a:lnTo>
                  <a:pt x="1578291" y="1058198"/>
                </a:lnTo>
                <a:lnTo>
                  <a:pt x="1610398" y="1020317"/>
                </a:lnTo>
                <a:lnTo>
                  <a:pt x="1610398" y="0"/>
                </a:lnTo>
                <a:close/>
              </a:path>
            </a:pathLst>
          </a:cu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object 12"/>
          <p:cNvSpPr/>
          <p:nvPr/>
        </p:nvSpPr>
        <p:spPr>
          <a:xfrm>
            <a:off x="4162680" y="6095520"/>
            <a:ext cx="3791880" cy="761400"/>
          </a:xfrm>
          <a:custGeom>
            <a:avLst/>
            <a:gdLst/>
            <a:ahLst/>
            <a:cxnLst/>
            <a:rect l="l" t="t" r="r" b="b"/>
            <a:pathLst>
              <a:path w="3792854" h="762634">
                <a:moveTo>
                  <a:pt x="1896122" y="0"/>
                </a:moveTo>
                <a:lnTo>
                  <a:pt x="1843672" y="492"/>
                </a:lnTo>
                <a:lnTo>
                  <a:pt x="1791461" y="1963"/>
                </a:lnTo>
                <a:lnTo>
                  <a:pt x="1739499" y="4404"/>
                </a:lnTo>
                <a:lnTo>
                  <a:pt x="1687794" y="7806"/>
                </a:lnTo>
                <a:lnTo>
                  <a:pt x="1636355" y="12161"/>
                </a:lnTo>
                <a:lnTo>
                  <a:pt x="1585190" y="17459"/>
                </a:lnTo>
                <a:lnTo>
                  <a:pt x="1534309" y="23692"/>
                </a:lnTo>
                <a:lnTo>
                  <a:pt x="1483719" y="30851"/>
                </a:lnTo>
                <a:lnTo>
                  <a:pt x="1433431" y="38928"/>
                </a:lnTo>
                <a:lnTo>
                  <a:pt x="1383452" y="47913"/>
                </a:lnTo>
                <a:lnTo>
                  <a:pt x="1333792" y="57798"/>
                </a:lnTo>
                <a:lnTo>
                  <a:pt x="1284459" y="68574"/>
                </a:lnTo>
                <a:lnTo>
                  <a:pt x="1235462" y="80232"/>
                </a:lnTo>
                <a:lnTo>
                  <a:pt x="1186809" y="92763"/>
                </a:lnTo>
                <a:lnTo>
                  <a:pt x="1138510" y="106159"/>
                </a:lnTo>
                <a:lnTo>
                  <a:pt x="1090572" y="120411"/>
                </a:lnTo>
                <a:lnTo>
                  <a:pt x="1043006" y="135510"/>
                </a:lnTo>
                <a:lnTo>
                  <a:pt x="995820" y="151447"/>
                </a:lnTo>
                <a:lnTo>
                  <a:pt x="949022" y="168214"/>
                </a:lnTo>
                <a:lnTo>
                  <a:pt x="902621" y="185802"/>
                </a:lnTo>
                <a:lnTo>
                  <a:pt x="856626" y="204201"/>
                </a:lnTo>
                <a:lnTo>
                  <a:pt x="811045" y="223404"/>
                </a:lnTo>
                <a:lnTo>
                  <a:pt x="765888" y="243401"/>
                </a:lnTo>
                <a:lnTo>
                  <a:pt x="721164" y="264184"/>
                </a:lnTo>
                <a:lnTo>
                  <a:pt x="676880" y="285743"/>
                </a:lnTo>
                <a:lnTo>
                  <a:pt x="633046" y="308071"/>
                </a:lnTo>
                <a:lnTo>
                  <a:pt x="589670" y="331158"/>
                </a:lnTo>
                <a:lnTo>
                  <a:pt x="546761" y="354996"/>
                </a:lnTo>
                <a:lnTo>
                  <a:pt x="504329" y="379575"/>
                </a:lnTo>
                <a:lnTo>
                  <a:pt x="462381" y="404887"/>
                </a:lnTo>
                <a:lnTo>
                  <a:pt x="420926" y="430923"/>
                </a:lnTo>
                <a:lnTo>
                  <a:pt x="379974" y="457675"/>
                </a:lnTo>
                <a:lnTo>
                  <a:pt x="339533" y="485134"/>
                </a:lnTo>
                <a:lnTo>
                  <a:pt x="299611" y="513290"/>
                </a:lnTo>
                <a:lnTo>
                  <a:pt x="260218" y="542135"/>
                </a:lnTo>
                <a:lnTo>
                  <a:pt x="221363" y="571661"/>
                </a:lnTo>
                <a:lnTo>
                  <a:pt x="183053" y="601858"/>
                </a:lnTo>
                <a:lnTo>
                  <a:pt x="145298" y="632718"/>
                </a:lnTo>
                <a:lnTo>
                  <a:pt x="108106" y="664232"/>
                </a:lnTo>
                <a:lnTo>
                  <a:pt x="71487" y="696391"/>
                </a:lnTo>
                <a:lnTo>
                  <a:pt x="35448" y="729186"/>
                </a:lnTo>
                <a:lnTo>
                  <a:pt x="0" y="762609"/>
                </a:lnTo>
                <a:lnTo>
                  <a:pt x="3792245" y="762609"/>
                </a:lnTo>
                <a:lnTo>
                  <a:pt x="3756797" y="729186"/>
                </a:lnTo>
                <a:lnTo>
                  <a:pt x="3720759" y="696391"/>
                </a:lnTo>
                <a:lnTo>
                  <a:pt x="3684141" y="664232"/>
                </a:lnTo>
                <a:lnTo>
                  <a:pt x="3646950" y="632718"/>
                </a:lnTo>
                <a:lnTo>
                  <a:pt x="3609195" y="601858"/>
                </a:lnTo>
                <a:lnTo>
                  <a:pt x="3570886" y="571661"/>
                </a:lnTo>
                <a:lnTo>
                  <a:pt x="3532030" y="542135"/>
                </a:lnTo>
                <a:lnTo>
                  <a:pt x="3492638" y="513290"/>
                </a:lnTo>
                <a:lnTo>
                  <a:pt x="3452716" y="485134"/>
                </a:lnTo>
                <a:lnTo>
                  <a:pt x="3412275" y="457675"/>
                </a:lnTo>
                <a:lnTo>
                  <a:pt x="3371323" y="430923"/>
                </a:lnTo>
                <a:lnTo>
                  <a:pt x="3329869" y="404887"/>
                </a:lnTo>
                <a:lnTo>
                  <a:pt x="3287921" y="379575"/>
                </a:lnTo>
                <a:lnTo>
                  <a:pt x="3245489" y="354996"/>
                </a:lnTo>
                <a:lnTo>
                  <a:pt x="3202580" y="331158"/>
                </a:lnTo>
                <a:lnTo>
                  <a:pt x="3159204" y="308071"/>
                </a:lnTo>
                <a:lnTo>
                  <a:pt x="3115370" y="285743"/>
                </a:lnTo>
                <a:lnTo>
                  <a:pt x="3071086" y="264184"/>
                </a:lnTo>
                <a:lnTo>
                  <a:pt x="3026361" y="243401"/>
                </a:lnTo>
                <a:lnTo>
                  <a:pt x="2981204" y="223404"/>
                </a:lnTo>
                <a:lnTo>
                  <a:pt x="2935624" y="204201"/>
                </a:lnTo>
                <a:lnTo>
                  <a:pt x="2889628" y="185802"/>
                </a:lnTo>
                <a:lnTo>
                  <a:pt x="2843227" y="168214"/>
                </a:lnTo>
                <a:lnTo>
                  <a:pt x="2796429" y="151447"/>
                </a:lnTo>
                <a:lnTo>
                  <a:pt x="2749242" y="135510"/>
                </a:lnTo>
                <a:lnTo>
                  <a:pt x="2701675" y="120411"/>
                </a:lnTo>
                <a:lnTo>
                  <a:pt x="2653738" y="106159"/>
                </a:lnTo>
                <a:lnTo>
                  <a:pt x="2605438" y="92763"/>
                </a:lnTo>
                <a:lnTo>
                  <a:pt x="2556785" y="80232"/>
                </a:lnTo>
                <a:lnTo>
                  <a:pt x="2507788" y="68574"/>
                </a:lnTo>
                <a:lnTo>
                  <a:pt x="2458454" y="57798"/>
                </a:lnTo>
                <a:lnTo>
                  <a:pt x="2408794" y="47913"/>
                </a:lnTo>
                <a:lnTo>
                  <a:pt x="2358815" y="38928"/>
                </a:lnTo>
                <a:lnTo>
                  <a:pt x="2308526" y="30851"/>
                </a:lnTo>
                <a:lnTo>
                  <a:pt x="2257937" y="23692"/>
                </a:lnTo>
                <a:lnTo>
                  <a:pt x="2207055" y="17459"/>
                </a:lnTo>
                <a:lnTo>
                  <a:pt x="2155890" y="12161"/>
                </a:lnTo>
                <a:lnTo>
                  <a:pt x="2104451" y="7806"/>
                </a:lnTo>
                <a:lnTo>
                  <a:pt x="2052746" y="4404"/>
                </a:lnTo>
                <a:lnTo>
                  <a:pt x="2000783" y="1963"/>
                </a:lnTo>
                <a:lnTo>
                  <a:pt x="1948572" y="492"/>
                </a:lnTo>
                <a:lnTo>
                  <a:pt x="1896122" y="0"/>
                </a:lnTo>
                <a:close/>
              </a:path>
            </a:pathLst>
          </a:custGeom>
          <a:solidFill>
            <a:srgbClr val="D510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PlaceHolder 3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BD396D44-F6ED-45CF-B5B9-10F5B4683749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ject 2"/>
          <p:cNvSpPr/>
          <p:nvPr/>
        </p:nvSpPr>
        <p:spPr>
          <a:xfrm>
            <a:off x="0" y="4292640"/>
            <a:ext cx="5959080" cy="2564280"/>
          </a:xfrm>
          <a:custGeom>
            <a:avLst/>
            <a:gdLst/>
            <a:ahLst/>
            <a:cxnLst/>
            <a:rect l="l" t="t" r="r" b="b"/>
            <a:pathLst>
              <a:path w="5960110" h="2565400">
                <a:moveTo>
                  <a:pt x="5006518" y="279400"/>
                </a:moveTo>
                <a:lnTo>
                  <a:pt x="1705828" y="279400"/>
                </a:lnTo>
                <a:lnTo>
                  <a:pt x="1610053" y="304800"/>
                </a:lnTo>
                <a:lnTo>
                  <a:pt x="1563189" y="330200"/>
                </a:lnTo>
                <a:lnTo>
                  <a:pt x="1471385" y="355600"/>
                </a:lnTo>
                <a:lnTo>
                  <a:pt x="1426400" y="381000"/>
                </a:lnTo>
                <a:lnTo>
                  <a:pt x="1381993" y="393700"/>
                </a:lnTo>
                <a:lnTo>
                  <a:pt x="1294823" y="444500"/>
                </a:lnTo>
                <a:lnTo>
                  <a:pt x="1252012" y="457200"/>
                </a:lnTo>
                <a:lnTo>
                  <a:pt x="1209685" y="482600"/>
                </a:lnTo>
                <a:lnTo>
                  <a:pt x="1085375" y="558800"/>
                </a:lnTo>
                <a:lnTo>
                  <a:pt x="1044750" y="596900"/>
                </a:lnTo>
                <a:lnTo>
                  <a:pt x="964573" y="647700"/>
                </a:lnTo>
                <a:lnTo>
                  <a:pt x="924975" y="685800"/>
                </a:lnTo>
                <a:lnTo>
                  <a:pt x="845671" y="736600"/>
                </a:lnTo>
                <a:lnTo>
                  <a:pt x="805860" y="774700"/>
                </a:lnTo>
                <a:lnTo>
                  <a:pt x="765953" y="800100"/>
                </a:lnTo>
                <a:lnTo>
                  <a:pt x="725958" y="838200"/>
                </a:lnTo>
                <a:lnTo>
                  <a:pt x="645732" y="889000"/>
                </a:lnTo>
                <a:lnTo>
                  <a:pt x="605516" y="927100"/>
                </a:lnTo>
                <a:lnTo>
                  <a:pt x="565242" y="952500"/>
                </a:lnTo>
                <a:lnTo>
                  <a:pt x="524917" y="990600"/>
                </a:lnTo>
                <a:lnTo>
                  <a:pt x="444145" y="1041400"/>
                </a:lnTo>
                <a:lnTo>
                  <a:pt x="403712" y="1079500"/>
                </a:lnTo>
                <a:lnTo>
                  <a:pt x="363258" y="1104900"/>
                </a:lnTo>
                <a:lnTo>
                  <a:pt x="201381" y="1219200"/>
                </a:lnTo>
                <a:lnTo>
                  <a:pt x="160934" y="1257300"/>
                </a:lnTo>
                <a:lnTo>
                  <a:pt x="80120" y="1308100"/>
                </a:lnTo>
                <a:lnTo>
                  <a:pt x="59327" y="1320800"/>
                </a:lnTo>
                <a:lnTo>
                  <a:pt x="36924" y="1333500"/>
                </a:lnTo>
                <a:lnTo>
                  <a:pt x="13840" y="1346200"/>
                </a:lnTo>
                <a:lnTo>
                  <a:pt x="0" y="1358900"/>
                </a:lnTo>
                <a:lnTo>
                  <a:pt x="0" y="2565400"/>
                </a:lnTo>
                <a:lnTo>
                  <a:pt x="80629" y="2565400"/>
                </a:lnTo>
                <a:lnTo>
                  <a:pt x="112986" y="2540000"/>
                </a:lnTo>
                <a:lnTo>
                  <a:pt x="184487" y="2463800"/>
                </a:lnTo>
                <a:lnTo>
                  <a:pt x="220489" y="2438400"/>
                </a:lnTo>
                <a:lnTo>
                  <a:pt x="329542" y="2324100"/>
                </a:lnTo>
                <a:lnTo>
                  <a:pt x="366255" y="2298700"/>
                </a:lnTo>
                <a:lnTo>
                  <a:pt x="440244" y="2222500"/>
                </a:lnTo>
                <a:lnTo>
                  <a:pt x="477527" y="2197100"/>
                </a:lnTo>
                <a:lnTo>
                  <a:pt x="552691" y="2120900"/>
                </a:lnTo>
                <a:lnTo>
                  <a:pt x="590579" y="2095500"/>
                </a:lnTo>
                <a:lnTo>
                  <a:pt x="628675" y="2057400"/>
                </a:lnTo>
                <a:lnTo>
                  <a:pt x="666983" y="2032000"/>
                </a:lnTo>
                <a:lnTo>
                  <a:pt x="705508" y="1993900"/>
                </a:lnTo>
                <a:lnTo>
                  <a:pt x="744252" y="1968500"/>
                </a:lnTo>
                <a:lnTo>
                  <a:pt x="783219" y="1930400"/>
                </a:lnTo>
                <a:lnTo>
                  <a:pt x="822413" y="1905000"/>
                </a:lnTo>
                <a:lnTo>
                  <a:pt x="861837" y="1866900"/>
                </a:lnTo>
                <a:lnTo>
                  <a:pt x="941392" y="1816100"/>
                </a:lnTo>
                <a:lnTo>
                  <a:pt x="981530" y="1778000"/>
                </a:lnTo>
                <a:lnTo>
                  <a:pt x="1062544" y="1727200"/>
                </a:lnTo>
                <a:lnTo>
                  <a:pt x="1103428" y="1689100"/>
                </a:lnTo>
                <a:lnTo>
                  <a:pt x="1227630" y="1612900"/>
                </a:lnTo>
                <a:lnTo>
                  <a:pt x="1269560" y="1574800"/>
                </a:lnTo>
                <a:lnTo>
                  <a:pt x="1483340" y="1447800"/>
                </a:lnTo>
                <a:lnTo>
                  <a:pt x="1704339" y="1320800"/>
                </a:lnTo>
                <a:lnTo>
                  <a:pt x="1749446" y="1308100"/>
                </a:lnTo>
                <a:lnTo>
                  <a:pt x="1840594" y="1257300"/>
                </a:lnTo>
                <a:lnTo>
                  <a:pt x="1889775" y="1231900"/>
                </a:lnTo>
                <a:lnTo>
                  <a:pt x="1938640" y="1219200"/>
                </a:lnTo>
                <a:lnTo>
                  <a:pt x="1987218" y="1193800"/>
                </a:lnTo>
                <a:lnTo>
                  <a:pt x="2083632" y="1168400"/>
                </a:lnTo>
                <a:lnTo>
                  <a:pt x="2131527" y="1168400"/>
                </a:lnTo>
                <a:lnTo>
                  <a:pt x="2179254" y="1155700"/>
                </a:lnTo>
                <a:lnTo>
                  <a:pt x="3875896" y="1155700"/>
                </a:lnTo>
                <a:lnTo>
                  <a:pt x="3383682" y="939800"/>
                </a:lnTo>
                <a:lnTo>
                  <a:pt x="3383365" y="901700"/>
                </a:lnTo>
                <a:lnTo>
                  <a:pt x="3615178" y="850900"/>
                </a:lnTo>
                <a:lnTo>
                  <a:pt x="3663206" y="825500"/>
                </a:lnTo>
                <a:lnTo>
                  <a:pt x="3711184" y="812800"/>
                </a:lnTo>
                <a:lnTo>
                  <a:pt x="3759162" y="787400"/>
                </a:lnTo>
                <a:lnTo>
                  <a:pt x="3855320" y="762000"/>
                </a:lnTo>
                <a:lnTo>
                  <a:pt x="3903600" y="736600"/>
                </a:lnTo>
                <a:lnTo>
                  <a:pt x="3952082" y="723900"/>
                </a:lnTo>
                <a:lnTo>
                  <a:pt x="4000815" y="698500"/>
                </a:lnTo>
                <a:lnTo>
                  <a:pt x="4149027" y="660400"/>
                </a:lnTo>
                <a:lnTo>
                  <a:pt x="4199270" y="660400"/>
                </a:lnTo>
                <a:lnTo>
                  <a:pt x="4301316" y="635000"/>
                </a:lnTo>
                <a:lnTo>
                  <a:pt x="5777289" y="635000"/>
                </a:lnTo>
                <a:lnTo>
                  <a:pt x="5817880" y="609600"/>
                </a:lnTo>
                <a:lnTo>
                  <a:pt x="5856173" y="584200"/>
                </a:lnTo>
                <a:lnTo>
                  <a:pt x="5890874" y="546100"/>
                </a:lnTo>
                <a:lnTo>
                  <a:pt x="5920688" y="508000"/>
                </a:lnTo>
                <a:lnTo>
                  <a:pt x="5944320" y="469900"/>
                </a:lnTo>
                <a:lnTo>
                  <a:pt x="5959640" y="419100"/>
                </a:lnTo>
                <a:lnTo>
                  <a:pt x="5955198" y="381000"/>
                </a:lnTo>
                <a:lnTo>
                  <a:pt x="5932629" y="355600"/>
                </a:lnTo>
                <a:lnTo>
                  <a:pt x="5893570" y="330200"/>
                </a:lnTo>
                <a:lnTo>
                  <a:pt x="5420080" y="330200"/>
                </a:lnTo>
                <a:lnTo>
                  <a:pt x="5367766" y="317500"/>
                </a:lnTo>
                <a:lnTo>
                  <a:pt x="5263149" y="317500"/>
                </a:lnTo>
                <a:lnTo>
                  <a:pt x="5210832" y="304800"/>
                </a:lnTo>
                <a:lnTo>
                  <a:pt x="5158500" y="304800"/>
                </a:lnTo>
                <a:lnTo>
                  <a:pt x="5106145" y="292100"/>
                </a:lnTo>
                <a:lnTo>
                  <a:pt x="5006518" y="279400"/>
                </a:lnTo>
                <a:close/>
                <a:moveTo>
                  <a:pt x="3875896" y="1155700"/>
                </a:moveTo>
                <a:lnTo>
                  <a:pt x="2274321" y="1155700"/>
                </a:lnTo>
                <a:lnTo>
                  <a:pt x="2321720" y="1168400"/>
                </a:lnTo>
                <a:lnTo>
                  <a:pt x="2369069" y="1168400"/>
                </a:lnTo>
                <a:lnTo>
                  <a:pt x="2463736" y="1193800"/>
                </a:lnTo>
                <a:lnTo>
                  <a:pt x="2511112" y="1219200"/>
                </a:lnTo>
                <a:lnTo>
                  <a:pt x="2558557" y="1231900"/>
                </a:lnTo>
                <a:lnTo>
                  <a:pt x="2701202" y="1308100"/>
                </a:lnTo>
                <a:lnTo>
                  <a:pt x="2749522" y="1320800"/>
                </a:lnTo>
                <a:lnTo>
                  <a:pt x="2798322" y="1346200"/>
                </a:lnTo>
                <a:lnTo>
                  <a:pt x="3099746" y="1422400"/>
                </a:lnTo>
                <a:lnTo>
                  <a:pt x="3151183" y="1422400"/>
                </a:lnTo>
                <a:lnTo>
                  <a:pt x="3202894" y="1435100"/>
                </a:lnTo>
                <a:lnTo>
                  <a:pt x="3254854" y="1435100"/>
                </a:lnTo>
                <a:lnTo>
                  <a:pt x="3307038" y="1447800"/>
                </a:lnTo>
                <a:lnTo>
                  <a:pt x="3406034" y="1447800"/>
                </a:lnTo>
                <a:lnTo>
                  <a:pt x="3455519" y="1460500"/>
                </a:lnTo>
                <a:lnTo>
                  <a:pt x="3504996" y="1460500"/>
                </a:lnTo>
                <a:lnTo>
                  <a:pt x="3554468" y="1473200"/>
                </a:lnTo>
                <a:lnTo>
                  <a:pt x="3603935" y="1473200"/>
                </a:lnTo>
                <a:lnTo>
                  <a:pt x="3801799" y="1498600"/>
                </a:lnTo>
                <a:lnTo>
                  <a:pt x="3851271" y="1498600"/>
                </a:lnTo>
                <a:lnTo>
                  <a:pt x="4202488" y="1612900"/>
                </a:lnTo>
                <a:lnTo>
                  <a:pt x="4240953" y="1612900"/>
                </a:lnTo>
                <a:lnTo>
                  <a:pt x="4279820" y="1625600"/>
                </a:lnTo>
                <a:lnTo>
                  <a:pt x="4368294" y="1625600"/>
                </a:lnTo>
                <a:lnTo>
                  <a:pt x="4404117" y="1600200"/>
                </a:lnTo>
                <a:lnTo>
                  <a:pt x="4432232" y="1562100"/>
                </a:lnTo>
                <a:lnTo>
                  <a:pt x="4447228" y="1511300"/>
                </a:lnTo>
                <a:lnTo>
                  <a:pt x="4443607" y="1460500"/>
                </a:lnTo>
                <a:lnTo>
                  <a:pt x="4423261" y="1422400"/>
                </a:lnTo>
                <a:lnTo>
                  <a:pt x="4388087" y="1397000"/>
                </a:lnTo>
                <a:lnTo>
                  <a:pt x="4346851" y="1358900"/>
                </a:lnTo>
                <a:lnTo>
                  <a:pt x="4303630" y="1333500"/>
                </a:lnTo>
                <a:lnTo>
                  <a:pt x="4259541" y="1320800"/>
                </a:lnTo>
                <a:lnTo>
                  <a:pt x="4215697" y="1295400"/>
                </a:lnTo>
                <a:lnTo>
                  <a:pt x="3875896" y="1155700"/>
                </a:lnTo>
                <a:close/>
                <a:moveTo>
                  <a:pt x="5525311" y="673100"/>
                </a:moveTo>
                <a:lnTo>
                  <a:pt x="5049557" y="673100"/>
                </a:lnTo>
                <a:lnTo>
                  <a:pt x="5099071" y="685800"/>
                </a:lnTo>
                <a:lnTo>
                  <a:pt x="5473658" y="685800"/>
                </a:lnTo>
                <a:lnTo>
                  <a:pt x="5525311" y="673100"/>
                </a:lnTo>
                <a:close/>
                <a:moveTo>
                  <a:pt x="5777289" y="635000"/>
                </a:moveTo>
                <a:lnTo>
                  <a:pt x="4455338" y="635000"/>
                </a:lnTo>
                <a:lnTo>
                  <a:pt x="4504886" y="647700"/>
                </a:lnTo>
                <a:lnTo>
                  <a:pt x="4702997" y="647700"/>
                </a:lnTo>
                <a:lnTo>
                  <a:pt x="4752510" y="660400"/>
                </a:lnTo>
                <a:lnTo>
                  <a:pt x="4851527" y="660400"/>
                </a:lnTo>
                <a:lnTo>
                  <a:pt x="4950539" y="673100"/>
                </a:lnTo>
                <a:lnTo>
                  <a:pt x="5629350" y="673100"/>
                </a:lnTo>
                <a:lnTo>
                  <a:pt x="5729943" y="647700"/>
                </a:lnTo>
                <a:lnTo>
                  <a:pt x="5777289" y="635000"/>
                </a:lnTo>
                <a:close/>
                <a:moveTo>
                  <a:pt x="4807364" y="254000"/>
                </a:moveTo>
                <a:lnTo>
                  <a:pt x="1854189" y="254000"/>
                </a:lnTo>
                <a:lnTo>
                  <a:pt x="1754786" y="279400"/>
                </a:lnTo>
                <a:lnTo>
                  <a:pt x="4956714" y="279400"/>
                </a:lnTo>
                <a:lnTo>
                  <a:pt x="4906919" y="266700"/>
                </a:lnTo>
                <a:lnTo>
                  <a:pt x="4857135" y="266700"/>
                </a:lnTo>
                <a:lnTo>
                  <a:pt x="4807364" y="254000"/>
                </a:lnTo>
                <a:close/>
                <a:moveTo>
                  <a:pt x="4608449" y="228600"/>
                </a:moveTo>
                <a:lnTo>
                  <a:pt x="2003258" y="228600"/>
                </a:lnTo>
                <a:lnTo>
                  <a:pt x="1903884" y="254000"/>
                </a:lnTo>
                <a:lnTo>
                  <a:pt x="4757608" y="254000"/>
                </a:lnTo>
                <a:lnTo>
                  <a:pt x="4707869" y="241300"/>
                </a:lnTo>
                <a:lnTo>
                  <a:pt x="4658148" y="241300"/>
                </a:lnTo>
                <a:lnTo>
                  <a:pt x="4608449" y="228600"/>
                </a:lnTo>
                <a:close/>
                <a:moveTo>
                  <a:pt x="3427053" y="0"/>
                </a:moveTo>
                <a:lnTo>
                  <a:pt x="3338179" y="0"/>
                </a:lnTo>
                <a:lnTo>
                  <a:pt x="3289672" y="12700"/>
                </a:lnTo>
                <a:lnTo>
                  <a:pt x="3192679" y="25400"/>
                </a:lnTo>
                <a:lnTo>
                  <a:pt x="3095608" y="50800"/>
                </a:lnTo>
                <a:lnTo>
                  <a:pt x="2996314" y="63500"/>
                </a:lnTo>
                <a:lnTo>
                  <a:pt x="2400578" y="165100"/>
                </a:lnTo>
                <a:lnTo>
                  <a:pt x="2301270" y="177800"/>
                </a:lnTo>
                <a:lnTo>
                  <a:pt x="2201948" y="203200"/>
                </a:lnTo>
                <a:lnTo>
                  <a:pt x="2102612" y="215900"/>
                </a:lnTo>
                <a:lnTo>
                  <a:pt x="2052938" y="228600"/>
                </a:lnTo>
                <a:lnTo>
                  <a:pt x="4558772" y="228600"/>
                </a:lnTo>
                <a:lnTo>
                  <a:pt x="4459496" y="203200"/>
                </a:lnTo>
                <a:lnTo>
                  <a:pt x="4409899" y="203200"/>
                </a:lnTo>
                <a:lnTo>
                  <a:pt x="4360334" y="190500"/>
                </a:lnTo>
                <a:lnTo>
                  <a:pt x="4310801" y="190500"/>
                </a:lnTo>
                <a:lnTo>
                  <a:pt x="4211841" y="165100"/>
                </a:lnTo>
                <a:lnTo>
                  <a:pt x="4162419" y="165100"/>
                </a:lnTo>
                <a:lnTo>
                  <a:pt x="4014401" y="127000"/>
                </a:lnTo>
                <a:lnTo>
                  <a:pt x="3965153" y="127000"/>
                </a:lnTo>
                <a:lnTo>
                  <a:pt x="3768663" y="76200"/>
                </a:lnTo>
                <a:lnTo>
                  <a:pt x="3719677" y="76200"/>
                </a:lnTo>
                <a:lnTo>
                  <a:pt x="3427053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2" name="object 3"/>
          <p:cNvGrpSpPr/>
          <p:nvPr/>
        </p:nvGrpSpPr>
        <p:grpSpPr>
          <a:xfrm>
            <a:off x="6336000" y="2857320"/>
            <a:ext cx="5857920" cy="2876040"/>
            <a:chOff x="6336000" y="2857320"/>
            <a:chExt cx="5857920" cy="2876040"/>
          </a:xfrm>
        </p:grpSpPr>
        <p:sp>
          <p:nvSpPr>
            <p:cNvPr id="183" name="object 4"/>
            <p:cNvSpPr/>
            <p:nvPr/>
          </p:nvSpPr>
          <p:spPr>
            <a:xfrm>
              <a:off x="6336000" y="2857320"/>
              <a:ext cx="5857920" cy="2202480"/>
            </a:xfrm>
            <a:custGeom>
              <a:avLst/>
              <a:gdLst/>
              <a:ahLst/>
              <a:cxnLst/>
              <a:rect l="l" t="t" r="r" b="b"/>
              <a:pathLst>
                <a:path w="5859145" h="2203450">
                  <a:moveTo>
                    <a:pt x="5858837" y="0"/>
                  </a:moveTo>
                  <a:lnTo>
                    <a:pt x="5763471" y="33771"/>
                  </a:lnTo>
                  <a:lnTo>
                    <a:pt x="5524755" y="117272"/>
                  </a:lnTo>
                  <a:lnTo>
                    <a:pt x="5381240" y="166460"/>
                  </a:lnTo>
                  <a:lnTo>
                    <a:pt x="5237444" y="214734"/>
                  </a:lnTo>
                  <a:lnTo>
                    <a:pt x="5141397" y="246318"/>
                  </a:lnTo>
                  <a:lnTo>
                    <a:pt x="5045187" y="277356"/>
                  </a:lnTo>
                  <a:lnTo>
                    <a:pt x="4948796" y="307795"/>
                  </a:lnTo>
                  <a:lnTo>
                    <a:pt x="4852209" y="337579"/>
                  </a:lnTo>
                  <a:lnTo>
                    <a:pt x="4755410" y="366653"/>
                  </a:lnTo>
                  <a:lnTo>
                    <a:pt x="4658382" y="394960"/>
                  </a:lnTo>
                  <a:lnTo>
                    <a:pt x="4561111" y="422446"/>
                  </a:lnTo>
                  <a:lnTo>
                    <a:pt x="4463580" y="449055"/>
                  </a:lnTo>
                  <a:lnTo>
                    <a:pt x="4365772" y="474733"/>
                  </a:lnTo>
                  <a:lnTo>
                    <a:pt x="4316761" y="487204"/>
                  </a:lnTo>
                  <a:lnTo>
                    <a:pt x="4267674" y="499422"/>
                  </a:lnTo>
                  <a:lnTo>
                    <a:pt x="4218510" y="511379"/>
                  </a:lnTo>
                  <a:lnTo>
                    <a:pt x="4169267" y="523069"/>
                  </a:lnTo>
                  <a:lnTo>
                    <a:pt x="4119943" y="534484"/>
                  </a:lnTo>
                  <a:lnTo>
                    <a:pt x="4070537" y="545617"/>
                  </a:lnTo>
                  <a:lnTo>
                    <a:pt x="4019236" y="556561"/>
                  </a:lnTo>
                  <a:lnTo>
                    <a:pt x="3967717" y="566675"/>
                  </a:lnTo>
                  <a:lnTo>
                    <a:pt x="3916005" y="576016"/>
                  </a:lnTo>
                  <a:lnTo>
                    <a:pt x="3864127" y="584640"/>
                  </a:lnTo>
                  <a:lnTo>
                    <a:pt x="3812111" y="592604"/>
                  </a:lnTo>
                  <a:lnTo>
                    <a:pt x="3759981" y="599965"/>
                  </a:lnTo>
                  <a:lnTo>
                    <a:pt x="3707766" y="606779"/>
                  </a:lnTo>
                  <a:lnTo>
                    <a:pt x="3655492" y="613104"/>
                  </a:lnTo>
                  <a:lnTo>
                    <a:pt x="3603185" y="618995"/>
                  </a:lnTo>
                  <a:lnTo>
                    <a:pt x="3550872" y="624509"/>
                  </a:lnTo>
                  <a:lnTo>
                    <a:pt x="3498580" y="629704"/>
                  </a:lnTo>
                  <a:lnTo>
                    <a:pt x="3398836" y="638993"/>
                  </a:lnTo>
                  <a:lnTo>
                    <a:pt x="3149396" y="660701"/>
                  </a:lnTo>
                  <a:lnTo>
                    <a:pt x="2999883" y="674228"/>
                  </a:lnTo>
                  <a:lnTo>
                    <a:pt x="2900357" y="684096"/>
                  </a:lnTo>
                  <a:lnTo>
                    <a:pt x="2850655" y="689400"/>
                  </a:lnTo>
                  <a:lnTo>
                    <a:pt x="2800999" y="695003"/>
                  </a:lnTo>
                  <a:lnTo>
                    <a:pt x="2751396" y="700943"/>
                  </a:lnTo>
                  <a:lnTo>
                    <a:pt x="2701850" y="707258"/>
                  </a:lnTo>
                  <a:lnTo>
                    <a:pt x="2652367" y="713986"/>
                  </a:lnTo>
                  <a:lnTo>
                    <a:pt x="2602951" y="721167"/>
                  </a:lnTo>
                  <a:lnTo>
                    <a:pt x="2553609" y="728839"/>
                  </a:lnTo>
                  <a:lnTo>
                    <a:pt x="2504344" y="737040"/>
                  </a:lnTo>
                  <a:lnTo>
                    <a:pt x="2455163" y="745809"/>
                  </a:lnTo>
                  <a:lnTo>
                    <a:pt x="2406071" y="755184"/>
                  </a:lnTo>
                  <a:lnTo>
                    <a:pt x="2357072" y="765203"/>
                  </a:lnTo>
                  <a:lnTo>
                    <a:pt x="2308172" y="775906"/>
                  </a:lnTo>
                  <a:lnTo>
                    <a:pt x="2259376" y="787330"/>
                  </a:lnTo>
                  <a:lnTo>
                    <a:pt x="2210689" y="799515"/>
                  </a:lnTo>
                  <a:lnTo>
                    <a:pt x="2162117" y="812498"/>
                  </a:lnTo>
                  <a:lnTo>
                    <a:pt x="2113664" y="826318"/>
                  </a:lnTo>
                  <a:lnTo>
                    <a:pt x="2065335" y="841014"/>
                  </a:lnTo>
                  <a:lnTo>
                    <a:pt x="2017137" y="856624"/>
                  </a:lnTo>
                  <a:lnTo>
                    <a:pt x="1969074" y="873186"/>
                  </a:lnTo>
                  <a:lnTo>
                    <a:pt x="1874893" y="907821"/>
                  </a:lnTo>
                  <a:lnTo>
                    <a:pt x="1828423" y="924292"/>
                  </a:lnTo>
                  <a:lnTo>
                    <a:pt x="1781768" y="940233"/>
                  </a:lnTo>
                  <a:lnTo>
                    <a:pt x="1734957" y="955726"/>
                  </a:lnTo>
                  <a:lnTo>
                    <a:pt x="1688017" y="970853"/>
                  </a:lnTo>
                  <a:lnTo>
                    <a:pt x="1640975" y="985696"/>
                  </a:lnTo>
                  <a:lnTo>
                    <a:pt x="1452352" y="1043860"/>
                  </a:lnTo>
                  <a:lnTo>
                    <a:pt x="1358155" y="1073364"/>
                  </a:lnTo>
                  <a:lnTo>
                    <a:pt x="1311182" y="1088507"/>
                  </a:lnTo>
                  <a:lnTo>
                    <a:pt x="1264331" y="1104021"/>
                  </a:lnTo>
                  <a:lnTo>
                    <a:pt x="1217628" y="1119986"/>
                  </a:lnTo>
                  <a:lnTo>
                    <a:pt x="1171102" y="1136485"/>
                  </a:lnTo>
                  <a:lnTo>
                    <a:pt x="1124780" y="1153600"/>
                  </a:lnTo>
                  <a:lnTo>
                    <a:pt x="1078690" y="1171412"/>
                  </a:lnTo>
                  <a:lnTo>
                    <a:pt x="1032860" y="1190003"/>
                  </a:lnTo>
                  <a:lnTo>
                    <a:pt x="987318" y="1209455"/>
                  </a:lnTo>
                  <a:lnTo>
                    <a:pt x="942091" y="1229850"/>
                  </a:lnTo>
                  <a:lnTo>
                    <a:pt x="897207" y="1251269"/>
                  </a:lnTo>
                  <a:lnTo>
                    <a:pt x="852694" y="1273794"/>
                  </a:lnTo>
                  <a:lnTo>
                    <a:pt x="808580" y="1297508"/>
                  </a:lnTo>
                  <a:lnTo>
                    <a:pt x="763198" y="1322258"/>
                  </a:lnTo>
                  <a:lnTo>
                    <a:pt x="717493" y="1346428"/>
                  </a:lnTo>
                  <a:lnTo>
                    <a:pt x="671496" y="1370072"/>
                  </a:lnTo>
                  <a:lnTo>
                    <a:pt x="625236" y="1393244"/>
                  </a:lnTo>
                  <a:lnTo>
                    <a:pt x="578745" y="1415998"/>
                  </a:lnTo>
                  <a:lnTo>
                    <a:pt x="532053" y="1438389"/>
                  </a:lnTo>
                  <a:lnTo>
                    <a:pt x="485190" y="1460470"/>
                  </a:lnTo>
                  <a:lnTo>
                    <a:pt x="391072" y="1503920"/>
                  </a:lnTo>
                  <a:lnTo>
                    <a:pt x="154920" y="1610910"/>
                  </a:lnTo>
                  <a:lnTo>
                    <a:pt x="60753" y="1654187"/>
                  </a:lnTo>
                  <a:lnTo>
                    <a:pt x="16720" y="1684202"/>
                  </a:lnTo>
                  <a:lnTo>
                    <a:pt x="0" y="1718798"/>
                  </a:lnTo>
                  <a:lnTo>
                    <a:pt x="5696" y="1757529"/>
                  </a:lnTo>
                  <a:lnTo>
                    <a:pt x="28914" y="1799945"/>
                  </a:lnTo>
                  <a:lnTo>
                    <a:pt x="58438" y="1834849"/>
                  </a:lnTo>
                  <a:lnTo>
                    <a:pt x="94882" y="1864832"/>
                  </a:lnTo>
                  <a:lnTo>
                    <a:pt x="136736" y="1889282"/>
                  </a:lnTo>
                  <a:lnTo>
                    <a:pt x="182492" y="1907589"/>
                  </a:lnTo>
                  <a:lnTo>
                    <a:pt x="230640" y="1919142"/>
                  </a:lnTo>
                  <a:lnTo>
                    <a:pt x="279671" y="1923330"/>
                  </a:lnTo>
                  <a:lnTo>
                    <a:pt x="328074" y="1919544"/>
                  </a:lnTo>
                  <a:lnTo>
                    <a:pt x="374342" y="1907171"/>
                  </a:lnTo>
                  <a:lnTo>
                    <a:pt x="421268" y="1889614"/>
                  </a:lnTo>
                  <a:lnTo>
                    <a:pt x="609591" y="1820088"/>
                  </a:lnTo>
                  <a:lnTo>
                    <a:pt x="656545" y="1802369"/>
                  </a:lnTo>
                  <a:lnTo>
                    <a:pt x="703335" y="1784310"/>
                  </a:lnTo>
                  <a:lnTo>
                    <a:pt x="749906" y="1765808"/>
                  </a:lnTo>
                  <a:lnTo>
                    <a:pt x="796200" y="1746759"/>
                  </a:lnTo>
                  <a:lnTo>
                    <a:pt x="842162" y="1727062"/>
                  </a:lnTo>
                  <a:lnTo>
                    <a:pt x="887735" y="1706614"/>
                  </a:lnTo>
                  <a:lnTo>
                    <a:pt x="932863" y="1685311"/>
                  </a:lnTo>
                  <a:lnTo>
                    <a:pt x="977490" y="1663052"/>
                  </a:lnTo>
                  <a:lnTo>
                    <a:pt x="1022627" y="1640857"/>
                  </a:lnTo>
                  <a:lnTo>
                    <a:pt x="1067992" y="1620470"/>
                  </a:lnTo>
                  <a:lnTo>
                    <a:pt x="1113591" y="1601841"/>
                  </a:lnTo>
                  <a:lnTo>
                    <a:pt x="1159434" y="1584921"/>
                  </a:lnTo>
                  <a:lnTo>
                    <a:pt x="1205529" y="1569660"/>
                  </a:lnTo>
                  <a:lnTo>
                    <a:pt x="1251885" y="1556009"/>
                  </a:lnTo>
                  <a:lnTo>
                    <a:pt x="1298510" y="1543919"/>
                  </a:lnTo>
                  <a:lnTo>
                    <a:pt x="1345412" y="1533340"/>
                  </a:lnTo>
                  <a:lnTo>
                    <a:pt x="1392601" y="1524224"/>
                  </a:lnTo>
                  <a:lnTo>
                    <a:pt x="1440083" y="1516520"/>
                  </a:lnTo>
                  <a:lnTo>
                    <a:pt x="1487869" y="1510180"/>
                  </a:lnTo>
                  <a:lnTo>
                    <a:pt x="1535967" y="1505153"/>
                  </a:lnTo>
                  <a:lnTo>
                    <a:pt x="1584384" y="1501392"/>
                  </a:lnTo>
                  <a:lnTo>
                    <a:pt x="1633130" y="1498846"/>
                  </a:lnTo>
                  <a:lnTo>
                    <a:pt x="1682213" y="1497466"/>
                  </a:lnTo>
                  <a:lnTo>
                    <a:pt x="1782154" y="1496772"/>
                  </a:lnTo>
                  <a:lnTo>
                    <a:pt x="1832680" y="1495086"/>
                  </a:lnTo>
                  <a:lnTo>
                    <a:pt x="1883211" y="1492420"/>
                  </a:lnTo>
                  <a:lnTo>
                    <a:pt x="1933740" y="1489048"/>
                  </a:lnTo>
                  <a:lnTo>
                    <a:pt x="2085235" y="1477454"/>
                  </a:lnTo>
                  <a:lnTo>
                    <a:pt x="2135841" y="1468910"/>
                  </a:lnTo>
                  <a:lnTo>
                    <a:pt x="2161008" y="1462766"/>
                  </a:lnTo>
                  <a:lnTo>
                    <a:pt x="2186200" y="1456918"/>
                  </a:lnTo>
                  <a:lnTo>
                    <a:pt x="2152987" y="1494641"/>
                  </a:lnTo>
                  <a:lnTo>
                    <a:pt x="2118848" y="1529757"/>
                  </a:lnTo>
                  <a:lnTo>
                    <a:pt x="2083790" y="1562531"/>
                  </a:lnTo>
                  <a:lnTo>
                    <a:pt x="2047820" y="1593231"/>
                  </a:lnTo>
                  <a:lnTo>
                    <a:pt x="2010944" y="1622124"/>
                  </a:lnTo>
                  <a:lnTo>
                    <a:pt x="1973170" y="1649476"/>
                  </a:lnTo>
                  <a:lnTo>
                    <a:pt x="1929490" y="1678864"/>
                  </a:lnTo>
                  <a:lnTo>
                    <a:pt x="1884930" y="1707013"/>
                  </a:lnTo>
                  <a:lnTo>
                    <a:pt x="1839724" y="1734213"/>
                  </a:lnTo>
                  <a:lnTo>
                    <a:pt x="1794112" y="1760758"/>
                  </a:lnTo>
                  <a:lnTo>
                    <a:pt x="1748329" y="1786940"/>
                  </a:lnTo>
                  <a:lnTo>
                    <a:pt x="1707008" y="1810007"/>
                  </a:lnTo>
                  <a:lnTo>
                    <a:pt x="1665366" y="1832513"/>
                  </a:lnTo>
                  <a:lnTo>
                    <a:pt x="1581737" y="1876923"/>
                  </a:lnTo>
                  <a:lnTo>
                    <a:pt x="1540057" y="1899369"/>
                  </a:lnTo>
                  <a:lnTo>
                    <a:pt x="1498673" y="1922335"/>
                  </a:lnTo>
                  <a:lnTo>
                    <a:pt x="1455754" y="1952978"/>
                  </a:lnTo>
                  <a:lnTo>
                    <a:pt x="1427329" y="1990317"/>
                  </a:lnTo>
                  <a:lnTo>
                    <a:pt x="1417275" y="2035472"/>
                  </a:lnTo>
                  <a:lnTo>
                    <a:pt x="1429470" y="2089569"/>
                  </a:lnTo>
                  <a:lnTo>
                    <a:pt x="1455608" y="2130192"/>
                  </a:lnTo>
                  <a:lnTo>
                    <a:pt x="1494865" y="2165031"/>
                  </a:lnTo>
                  <a:lnTo>
                    <a:pt x="1541570" y="2190546"/>
                  </a:lnTo>
                  <a:lnTo>
                    <a:pt x="1590048" y="2203198"/>
                  </a:lnTo>
                  <a:lnTo>
                    <a:pt x="1634626" y="2199449"/>
                  </a:lnTo>
                  <a:lnTo>
                    <a:pt x="1685584" y="2182123"/>
                  </a:lnTo>
                  <a:lnTo>
                    <a:pt x="1736128" y="2163514"/>
                  </a:lnTo>
                  <a:lnTo>
                    <a:pt x="1786423" y="2144137"/>
                  </a:lnTo>
                  <a:lnTo>
                    <a:pt x="1836637" y="2124507"/>
                  </a:lnTo>
                  <a:lnTo>
                    <a:pt x="1886937" y="2105139"/>
                  </a:lnTo>
                  <a:lnTo>
                    <a:pt x="1933030" y="2084102"/>
                  </a:lnTo>
                  <a:lnTo>
                    <a:pt x="1979233" y="2063561"/>
                  </a:lnTo>
                  <a:lnTo>
                    <a:pt x="2025565" y="2043544"/>
                  </a:lnTo>
                  <a:lnTo>
                    <a:pt x="2072046" y="2024075"/>
                  </a:lnTo>
                  <a:lnTo>
                    <a:pt x="2118695" y="2005181"/>
                  </a:lnTo>
                  <a:lnTo>
                    <a:pt x="2165530" y="1986888"/>
                  </a:lnTo>
                  <a:lnTo>
                    <a:pt x="2212571" y="1969222"/>
                  </a:lnTo>
                  <a:lnTo>
                    <a:pt x="2259837" y="1952209"/>
                  </a:lnTo>
                  <a:lnTo>
                    <a:pt x="2307347" y="1935875"/>
                  </a:lnTo>
                  <a:lnTo>
                    <a:pt x="2355120" y="1920246"/>
                  </a:lnTo>
                  <a:lnTo>
                    <a:pt x="2403175" y="1905349"/>
                  </a:lnTo>
                  <a:lnTo>
                    <a:pt x="2451531" y="1891209"/>
                  </a:lnTo>
                  <a:lnTo>
                    <a:pt x="2500208" y="1877852"/>
                  </a:lnTo>
                  <a:lnTo>
                    <a:pt x="2549224" y="1865305"/>
                  </a:lnTo>
                  <a:lnTo>
                    <a:pt x="2598598" y="1853593"/>
                  </a:lnTo>
                  <a:lnTo>
                    <a:pt x="2648350" y="1842743"/>
                  </a:lnTo>
                  <a:lnTo>
                    <a:pt x="2698499" y="1832781"/>
                  </a:lnTo>
                  <a:lnTo>
                    <a:pt x="2799173" y="1814546"/>
                  </a:lnTo>
                  <a:lnTo>
                    <a:pt x="2848931" y="1803960"/>
                  </a:lnTo>
                  <a:lnTo>
                    <a:pt x="2898302" y="1791942"/>
                  </a:lnTo>
                  <a:lnTo>
                    <a:pt x="2947249" y="1778462"/>
                  </a:lnTo>
                  <a:lnTo>
                    <a:pt x="2995736" y="1763488"/>
                  </a:lnTo>
                  <a:lnTo>
                    <a:pt x="3043727" y="1746990"/>
                  </a:lnTo>
                  <a:lnTo>
                    <a:pt x="3091185" y="1728936"/>
                  </a:lnTo>
                  <a:lnTo>
                    <a:pt x="3138074" y="1709296"/>
                  </a:lnTo>
                  <a:lnTo>
                    <a:pt x="3184358" y="1688037"/>
                  </a:lnTo>
                  <a:lnTo>
                    <a:pt x="3230001" y="1665130"/>
                  </a:lnTo>
                  <a:lnTo>
                    <a:pt x="3274966" y="1640543"/>
                  </a:lnTo>
                  <a:lnTo>
                    <a:pt x="3319217" y="1614245"/>
                  </a:lnTo>
                  <a:lnTo>
                    <a:pt x="3362718" y="1586205"/>
                  </a:lnTo>
                  <a:lnTo>
                    <a:pt x="3405432" y="1556392"/>
                  </a:lnTo>
                  <a:lnTo>
                    <a:pt x="3447324" y="1524775"/>
                  </a:lnTo>
                  <a:lnTo>
                    <a:pt x="3488356" y="1491322"/>
                  </a:lnTo>
                  <a:lnTo>
                    <a:pt x="3528108" y="1460121"/>
                  </a:lnTo>
                  <a:lnTo>
                    <a:pt x="3569272" y="1432468"/>
                  </a:lnTo>
                  <a:lnTo>
                    <a:pt x="3611745" y="1408159"/>
                  </a:lnTo>
                  <a:lnTo>
                    <a:pt x="3655426" y="1386990"/>
                  </a:lnTo>
                  <a:lnTo>
                    <a:pt x="3700210" y="1368755"/>
                  </a:lnTo>
                  <a:lnTo>
                    <a:pt x="3745995" y="1353251"/>
                  </a:lnTo>
                  <a:lnTo>
                    <a:pt x="3792679" y="1340271"/>
                  </a:lnTo>
                  <a:lnTo>
                    <a:pt x="3840158" y="1329613"/>
                  </a:lnTo>
                  <a:lnTo>
                    <a:pt x="3888330" y="1321069"/>
                  </a:lnTo>
                  <a:lnTo>
                    <a:pt x="3937092" y="1314437"/>
                  </a:lnTo>
                  <a:lnTo>
                    <a:pt x="3986341" y="1309511"/>
                  </a:lnTo>
                  <a:lnTo>
                    <a:pt x="4035975" y="1306087"/>
                  </a:lnTo>
                  <a:lnTo>
                    <a:pt x="4085891" y="1303959"/>
                  </a:lnTo>
                  <a:lnTo>
                    <a:pt x="4164293" y="1283858"/>
                  </a:lnTo>
                  <a:lnTo>
                    <a:pt x="4203575" y="1274163"/>
                  </a:lnTo>
                  <a:lnTo>
                    <a:pt x="4243066" y="1265491"/>
                  </a:lnTo>
                  <a:lnTo>
                    <a:pt x="5186295" y="1077239"/>
                  </a:lnTo>
                  <a:lnTo>
                    <a:pt x="5378599" y="1037499"/>
                  </a:lnTo>
                  <a:lnTo>
                    <a:pt x="5858837" y="935647"/>
                  </a:lnTo>
                  <a:lnTo>
                    <a:pt x="5858837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object 5"/>
            <p:cNvSpPr/>
            <p:nvPr/>
          </p:nvSpPr>
          <p:spPr>
            <a:xfrm>
              <a:off x="8223120" y="4161600"/>
              <a:ext cx="2197800" cy="1571760"/>
            </a:xfrm>
            <a:custGeom>
              <a:avLst/>
              <a:gdLst/>
              <a:ahLst/>
              <a:cxnLst/>
              <a:rect l="l" t="t" r="r" b="b"/>
              <a:pathLst>
                <a:path w="2199004" h="1572895">
                  <a:moveTo>
                    <a:pt x="2198954" y="0"/>
                  </a:moveTo>
                  <a:lnTo>
                    <a:pt x="2149038" y="2127"/>
                  </a:lnTo>
                  <a:lnTo>
                    <a:pt x="2099404" y="5551"/>
                  </a:lnTo>
                  <a:lnTo>
                    <a:pt x="2050155" y="10477"/>
                  </a:lnTo>
                  <a:lnTo>
                    <a:pt x="2001392" y="17110"/>
                  </a:lnTo>
                  <a:lnTo>
                    <a:pt x="1953220" y="25653"/>
                  </a:lnTo>
                  <a:lnTo>
                    <a:pt x="1905741" y="36312"/>
                  </a:lnTo>
                  <a:lnTo>
                    <a:pt x="1859058" y="49291"/>
                  </a:lnTo>
                  <a:lnTo>
                    <a:pt x="1813272" y="64796"/>
                  </a:lnTo>
                  <a:lnTo>
                    <a:pt x="1768488" y="83030"/>
                  </a:lnTo>
                  <a:lnTo>
                    <a:pt x="1724808" y="104199"/>
                  </a:lnTo>
                  <a:lnTo>
                    <a:pt x="1682335" y="128508"/>
                  </a:lnTo>
                  <a:lnTo>
                    <a:pt x="1641171" y="156161"/>
                  </a:lnTo>
                  <a:lnTo>
                    <a:pt x="1601419" y="187363"/>
                  </a:lnTo>
                  <a:lnTo>
                    <a:pt x="1560386" y="220815"/>
                  </a:lnTo>
                  <a:lnTo>
                    <a:pt x="1518495" y="252432"/>
                  </a:lnTo>
                  <a:lnTo>
                    <a:pt x="1475781" y="282245"/>
                  </a:lnTo>
                  <a:lnTo>
                    <a:pt x="1432280" y="310286"/>
                  </a:lnTo>
                  <a:lnTo>
                    <a:pt x="1388029" y="336583"/>
                  </a:lnTo>
                  <a:lnTo>
                    <a:pt x="1343064" y="361170"/>
                  </a:lnTo>
                  <a:lnTo>
                    <a:pt x="1297421" y="384078"/>
                  </a:lnTo>
                  <a:lnTo>
                    <a:pt x="1251137" y="405336"/>
                  </a:lnTo>
                  <a:lnTo>
                    <a:pt x="1204248" y="424976"/>
                  </a:lnTo>
                  <a:lnTo>
                    <a:pt x="1156789" y="443030"/>
                  </a:lnTo>
                  <a:lnTo>
                    <a:pt x="1108799" y="459528"/>
                  </a:lnTo>
                  <a:lnTo>
                    <a:pt x="1060312" y="474502"/>
                  </a:lnTo>
                  <a:lnTo>
                    <a:pt x="1011365" y="487982"/>
                  </a:lnTo>
                  <a:lnTo>
                    <a:pt x="961994" y="500000"/>
                  </a:lnTo>
                  <a:lnTo>
                    <a:pt x="912236" y="510586"/>
                  </a:lnTo>
                  <a:lnTo>
                    <a:pt x="811562" y="528821"/>
                  </a:lnTo>
                  <a:lnTo>
                    <a:pt x="761413" y="538783"/>
                  </a:lnTo>
                  <a:lnTo>
                    <a:pt x="711661" y="549633"/>
                  </a:lnTo>
                  <a:lnTo>
                    <a:pt x="662286" y="561345"/>
                  </a:lnTo>
                  <a:lnTo>
                    <a:pt x="613270" y="573892"/>
                  </a:lnTo>
                  <a:lnTo>
                    <a:pt x="564594" y="587249"/>
                  </a:lnTo>
                  <a:lnTo>
                    <a:pt x="516237" y="601389"/>
                  </a:lnTo>
                  <a:lnTo>
                    <a:pt x="468182" y="616286"/>
                  </a:lnTo>
                  <a:lnTo>
                    <a:pt x="420409" y="631915"/>
                  </a:lnTo>
                  <a:lnTo>
                    <a:pt x="372899" y="648249"/>
                  </a:lnTo>
                  <a:lnTo>
                    <a:pt x="325633" y="665262"/>
                  </a:lnTo>
                  <a:lnTo>
                    <a:pt x="278592" y="682928"/>
                  </a:lnTo>
                  <a:lnTo>
                    <a:pt x="231757" y="701221"/>
                  </a:lnTo>
                  <a:lnTo>
                    <a:pt x="185109" y="720115"/>
                  </a:lnTo>
                  <a:lnTo>
                    <a:pt x="138628" y="739584"/>
                  </a:lnTo>
                  <a:lnTo>
                    <a:pt x="92295" y="759601"/>
                  </a:lnTo>
                  <a:lnTo>
                    <a:pt x="46092" y="780142"/>
                  </a:lnTo>
                  <a:lnTo>
                    <a:pt x="0" y="801179"/>
                  </a:lnTo>
                  <a:lnTo>
                    <a:pt x="3298" y="1301672"/>
                  </a:lnTo>
                  <a:lnTo>
                    <a:pt x="3454" y="1501863"/>
                  </a:lnTo>
                  <a:lnTo>
                    <a:pt x="7345" y="1538803"/>
                  </a:lnTo>
                  <a:lnTo>
                    <a:pt x="20494" y="1562073"/>
                  </a:lnTo>
                  <a:lnTo>
                    <a:pt x="44773" y="1572595"/>
                  </a:lnTo>
                  <a:lnTo>
                    <a:pt x="82054" y="1571294"/>
                  </a:lnTo>
                  <a:lnTo>
                    <a:pt x="130210" y="1561438"/>
                  </a:lnTo>
                  <a:lnTo>
                    <a:pt x="174356" y="1546969"/>
                  </a:lnTo>
                  <a:lnTo>
                    <a:pt x="214055" y="1527201"/>
                  </a:lnTo>
                  <a:lnTo>
                    <a:pt x="248869" y="1501449"/>
                  </a:lnTo>
                  <a:lnTo>
                    <a:pt x="278362" y="1469029"/>
                  </a:lnTo>
                  <a:lnTo>
                    <a:pt x="302096" y="1429255"/>
                  </a:lnTo>
                  <a:lnTo>
                    <a:pt x="325498" y="1365013"/>
                  </a:lnTo>
                  <a:lnTo>
                    <a:pt x="334183" y="1346714"/>
                  </a:lnTo>
                  <a:lnTo>
                    <a:pt x="345813" y="1323938"/>
                  </a:lnTo>
                  <a:lnTo>
                    <a:pt x="360514" y="1294079"/>
                  </a:lnTo>
                  <a:lnTo>
                    <a:pt x="376169" y="1364373"/>
                  </a:lnTo>
                  <a:lnTo>
                    <a:pt x="381597" y="1389591"/>
                  </a:lnTo>
                  <a:lnTo>
                    <a:pt x="385699" y="1412074"/>
                  </a:lnTo>
                  <a:lnTo>
                    <a:pt x="399155" y="1470497"/>
                  </a:lnTo>
                  <a:lnTo>
                    <a:pt x="419173" y="1506860"/>
                  </a:lnTo>
                  <a:lnTo>
                    <a:pt x="448585" y="1522638"/>
                  </a:lnTo>
                  <a:lnTo>
                    <a:pt x="490217" y="1519304"/>
                  </a:lnTo>
                  <a:lnTo>
                    <a:pt x="546900" y="1498333"/>
                  </a:lnTo>
                  <a:lnTo>
                    <a:pt x="585521" y="1477435"/>
                  </a:lnTo>
                  <a:lnTo>
                    <a:pt x="619506" y="1451720"/>
                  </a:lnTo>
                  <a:lnTo>
                    <a:pt x="648741" y="1421497"/>
                  </a:lnTo>
                  <a:lnTo>
                    <a:pt x="673110" y="1387075"/>
                  </a:lnTo>
                  <a:lnTo>
                    <a:pt x="692497" y="1348762"/>
                  </a:lnTo>
                  <a:lnTo>
                    <a:pt x="706788" y="1306867"/>
                  </a:lnTo>
                  <a:lnTo>
                    <a:pt x="715867" y="1261698"/>
                  </a:lnTo>
                  <a:lnTo>
                    <a:pt x="719618" y="1213564"/>
                  </a:lnTo>
                  <a:lnTo>
                    <a:pt x="717927" y="1162774"/>
                  </a:lnTo>
                  <a:lnTo>
                    <a:pt x="710679" y="1109637"/>
                  </a:lnTo>
                  <a:lnTo>
                    <a:pt x="701499" y="1059636"/>
                  </a:lnTo>
                  <a:lnTo>
                    <a:pt x="693043" y="1009574"/>
                  </a:lnTo>
                  <a:lnTo>
                    <a:pt x="686105" y="959428"/>
                  </a:lnTo>
                  <a:lnTo>
                    <a:pt x="681477" y="909173"/>
                  </a:lnTo>
                  <a:lnTo>
                    <a:pt x="679952" y="858788"/>
                  </a:lnTo>
                  <a:lnTo>
                    <a:pt x="682323" y="808249"/>
                  </a:lnTo>
                  <a:lnTo>
                    <a:pt x="689385" y="757532"/>
                  </a:lnTo>
                  <a:lnTo>
                    <a:pt x="701929" y="706615"/>
                  </a:lnTo>
                  <a:lnTo>
                    <a:pt x="706641" y="757405"/>
                  </a:lnTo>
                  <a:lnTo>
                    <a:pt x="717642" y="803986"/>
                  </a:lnTo>
                  <a:lnTo>
                    <a:pt x="734552" y="846638"/>
                  </a:lnTo>
                  <a:lnTo>
                    <a:pt x="756996" y="885640"/>
                  </a:lnTo>
                  <a:lnTo>
                    <a:pt x="784595" y="921274"/>
                  </a:lnTo>
                  <a:lnTo>
                    <a:pt x="816971" y="953817"/>
                  </a:lnTo>
                  <a:lnTo>
                    <a:pt x="853749" y="983551"/>
                  </a:lnTo>
                  <a:lnTo>
                    <a:pt x="894549" y="1010754"/>
                  </a:lnTo>
                  <a:lnTo>
                    <a:pt x="1033691" y="1094784"/>
                  </a:lnTo>
                  <a:lnTo>
                    <a:pt x="1079761" y="1123259"/>
                  </a:lnTo>
                  <a:lnTo>
                    <a:pt x="1125365" y="1152412"/>
                  </a:lnTo>
                  <a:lnTo>
                    <a:pt x="1170317" y="1182509"/>
                  </a:lnTo>
                  <a:lnTo>
                    <a:pt x="1210204" y="1202394"/>
                  </a:lnTo>
                  <a:lnTo>
                    <a:pt x="1265127" y="1181652"/>
                  </a:lnTo>
                  <a:lnTo>
                    <a:pt x="1285862" y="1146187"/>
                  </a:lnTo>
                  <a:lnTo>
                    <a:pt x="1302610" y="1102264"/>
                  </a:lnTo>
                  <a:lnTo>
                    <a:pt x="1310740" y="1059911"/>
                  </a:lnTo>
                  <a:lnTo>
                    <a:pt x="1310069" y="1018720"/>
                  </a:lnTo>
                  <a:lnTo>
                    <a:pt x="1300416" y="978284"/>
                  </a:lnTo>
                  <a:lnTo>
                    <a:pt x="1281600" y="938193"/>
                  </a:lnTo>
                  <a:lnTo>
                    <a:pt x="1253440" y="898042"/>
                  </a:lnTo>
                  <a:lnTo>
                    <a:pt x="1215754" y="857421"/>
                  </a:lnTo>
                  <a:lnTo>
                    <a:pt x="1168361" y="815924"/>
                  </a:lnTo>
                  <a:lnTo>
                    <a:pt x="1132739" y="781294"/>
                  </a:lnTo>
                  <a:lnTo>
                    <a:pt x="1111005" y="746113"/>
                  </a:lnTo>
                  <a:lnTo>
                    <a:pt x="1103547" y="711030"/>
                  </a:lnTo>
                  <a:lnTo>
                    <a:pt x="1110753" y="676692"/>
                  </a:lnTo>
                  <a:lnTo>
                    <a:pt x="1133012" y="643750"/>
                  </a:lnTo>
                  <a:lnTo>
                    <a:pt x="1170711" y="612851"/>
                  </a:lnTo>
                  <a:lnTo>
                    <a:pt x="1218340" y="585629"/>
                  </a:lnTo>
                  <a:lnTo>
                    <a:pt x="1269155" y="562943"/>
                  </a:lnTo>
                  <a:lnTo>
                    <a:pt x="1321866" y="544196"/>
                  </a:lnTo>
                  <a:lnTo>
                    <a:pt x="1375181" y="528789"/>
                  </a:lnTo>
                  <a:lnTo>
                    <a:pt x="1423887" y="515462"/>
                  </a:lnTo>
                  <a:lnTo>
                    <a:pt x="1471914" y="501036"/>
                  </a:lnTo>
                  <a:lnTo>
                    <a:pt x="1519197" y="485335"/>
                  </a:lnTo>
                  <a:lnTo>
                    <a:pt x="1565672" y="468185"/>
                  </a:lnTo>
                  <a:lnTo>
                    <a:pt x="1611278" y="449411"/>
                  </a:lnTo>
                  <a:lnTo>
                    <a:pt x="1655949" y="428836"/>
                  </a:lnTo>
                  <a:lnTo>
                    <a:pt x="1699623" y="406285"/>
                  </a:lnTo>
                  <a:lnTo>
                    <a:pt x="1742236" y="381583"/>
                  </a:lnTo>
                  <a:lnTo>
                    <a:pt x="1783725" y="354555"/>
                  </a:lnTo>
                  <a:lnTo>
                    <a:pt x="1824025" y="325025"/>
                  </a:lnTo>
                  <a:lnTo>
                    <a:pt x="1863074" y="292818"/>
                  </a:lnTo>
                  <a:lnTo>
                    <a:pt x="1900808" y="257759"/>
                  </a:lnTo>
                  <a:lnTo>
                    <a:pt x="1936323" y="223763"/>
                  </a:lnTo>
                  <a:lnTo>
                    <a:pt x="1972734" y="190677"/>
                  </a:lnTo>
                  <a:lnTo>
                    <a:pt x="2009845" y="158300"/>
                  </a:lnTo>
                  <a:lnTo>
                    <a:pt x="2047457" y="126431"/>
                  </a:lnTo>
                  <a:lnTo>
                    <a:pt x="2161318" y="31854"/>
                  </a:lnTo>
                  <a:lnTo>
                    <a:pt x="2198954" y="0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5" name="object 6"/>
          <p:cNvSpPr/>
          <p:nvPr/>
        </p:nvSpPr>
        <p:spPr>
          <a:xfrm>
            <a:off x="3615120" y="4924440"/>
            <a:ext cx="1968840" cy="809640"/>
          </a:xfrm>
          <a:custGeom>
            <a:avLst/>
            <a:gdLst/>
            <a:ahLst/>
            <a:cxnLst/>
            <a:rect l="l" t="t" r="r" b="b"/>
            <a:pathLst>
              <a:path w="1969770" h="810895">
                <a:moveTo>
                  <a:pt x="1028676" y="161302"/>
                </a:moveTo>
                <a:lnTo>
                  <a:pt x="479552" y="161302"/>
                </a:lnTo>
                <a:lnTo>
                  <a:pt x="481516" y="168983"/>
                </a:lnTo>
                <a:lnTo>
                  <a:pt x="482079" y="169405"/>
                </a:lnTo>
                <a:lnTo>
                  <a:pt x="483870" y="171208"/>
                </a:lnTo>
                <a:lnTo>
                  <a:pt x="485261" y="173032"/>
                </a:lnTo>
                <a:lnTo>
                  <a:pt x="531224" y="184064"/>
                </a:lnTo>
                <a:lnTo>
                  <a:pt x="576923" y="200526"/>
                </a:lnTo>
                <a:lnTo>
                  <a:pt x="619687" y="221285"/>
                </a:lnTo>
                <a:lnTo>
                  <a:pt x="659784" y="245913"/>
                </a:lnTo>
                <a:lnTo>
                  <a:pt x="697486" y="273983"/>
                </a:lnTo>
                <a:lnTo>
                  <a:pt x="733061" y="305065"/>
                </a:lnTo>
                <a:lnTo>
                  <a:pt x="766780" y="338733"/>
                </a:lnTo>
                <a:lnTo>
                  <a:pt x="798913" y="374559"/>
                </a:lnTo>
                <a:lnTo>
                  <a:pt x="829729" y="412114"/>
                </a:lnTo>
                <a:lnTo>
                  <a:pt x="858901" y="450019"/>
                </a:lnTo>
                <a:lnTo>
                  <a:pt x="887324" y="488520"/>
                </a:lnTo>
                <a:lnTo>
                  <a:pt x="943200" y="566326"/>
                </a:lnTo>
                <a:lnTo>
                  <a:pt x="971249" y="605080"/>
                </a:lnTo>
                <a:lnTo>
                  <a:pt x="999827" y="643447"/>
                </a:lnTo>
                <a:lnTo>
                  <a:pt x="1029233" y="681151"/>
                </a:lnTo>
                <a:lnTo>
                  <a:pt x="1061134" y="717140"/>
                </a:lnTo>
                <a:lnTo>
                  <a:pt x="1095247" y="747993"/>
                </a:lnTo>
                <a:lnTo>
                  <a:pt x="1131657" y="773242"/>
                </a:lnTo>
                <a:lnTo>
                  <a:pt x="1170449" y="792419"/>
                </a:lnTo>
                <a:lnTo>
                  <a:pt x="1211707" y="805056"/>
                </a:lnTo>
                <a:lnTo>
                  <a:pt x="1255517" y="810685"/>
                </a:lnTo>
                <a:lnTo>
                  <a:pt x="1301962" y="808838"/>
                </a:lnTo>
                <a:lnTo>
                  <a:pt x="1351127" y="799045"/>
                </a:lnTo>
                <a:lnTo>
                  <a:pt x="1406162" y="780607"/>
                </a:lnTo>
                <a:lnTo>
                  <a:pt x="1442123" y="759848"/>
                </a:lnTo>
                <a:lnTo>
                  <a:pt x="1459552" y="735085"/>
                </a:lnTo>
                <a:lnTo>
                  <a:pt x="1458988" y="704639"/>
                </a:lnTo>
                <a:lnTo>
                  <a:pt x="1440971" y="666830"/>
                </a:lnTo>
                <a:lnTo>
                  <a:pt x="1406042" y="619975"/>
                </a:lnTo>
                <a:lnTo>
                  <a:pt x="1361363" y="566302"/>
                </a:lnTo>
                <a:lnTo>
                  <a:pt x="1026299" y="164223"/>
                </a:lnTo>
                <a:lnTo>
                  <a:pt x="1028676" y="161302"/>
                </a:lnTo>
                <a:close/>
                <a:moveTo>
                  <a:pt x="790600" y="0"/>
                </a:moveTo>
                <a:lnTo>
                  <a:pt x="738042" y="169"/>
                </a:lnTo>
                <a:lnTo>
                  <a:pt x="686138" y="3098"/>
                </a:lnTo>
                <a:lnTo>
                  <a:pt x="634838" y="8567"/>
                </a:lnTo>
                <a:lnTo>
                  <a:pt x="584092" y="16358"/>
                </a:lnTo>
                <a:lnTo>
                  <a:pt x="533849" y="26250"/>
                </a:lnTo>
                <a:lnTo>
                  <a:pt x="484059" y="38024"/>
                </a:lnTo>
                <a:lnTo>
                  <a:pt x="434672" y="51462"/>
                </a:lnTo>
                <a:lnTo>
                  <a:pt x="385637" y="66343"/>
                </a:lnTo>
                <a:lnTo>
                  <a:pt x="336903" y="82448"/>
                </a:lnTo>
                <a:lnTo>
                  <a:pt x="288422" y="99559"/>
                </a:lnTo>
                <a:lnTo>
                  <a:pt x="240142" y="117455"/>
                </a:lnTo>
                <a:lnTo>
                  <a:pt x="0" y="211048"/>
                </a:lnTo>
                <a:lnTo>
                  <a:pt x="43751" y="245077"/>
                </a:lnTo>
                <a:lnTo>
                  <a:pt x="87964" y="278666"/>
                </a:lnTo>
                <a:lnTo>
                  <a:pt x="131626" y="312781"/>
                </a:lnTo>
                <a:lnTo>
                  <a:pt x="173725" y="348390"/>
                </a:lnTo>
                <a:lnTo>
                  <a:pt x="213245" y="386460"/>
                </a:lnTo>
                <a:lnTo>
                  <a:pt x="242768" y="449452"/>
                </a:lnTo>
                <a:lnTo>
                  <a:pt x="251266" y="486944"/>
                </a:lnTo>
                <a:lnTo>
                  <a:pt x="260718" y="523532"/>
                </a:lnTo>
                <a:lnTo>
                  <a:pt x="600519" y="652056"/>
                </a:lnTo>
                <a:lnTo>
                  <a:pt x="610402" y="598743"/>
                </a:lnTo>
                <a:lnTo>
                  <a:pt x="615380" y="546855"/>
                </a:lnTo>
                <a:lnTo>
                  <a:pt x="615555" y="495664"/>
                </a:lnTo>
                <a:lnTo>
                  <a:pt x="610895" y="445879"/>
                </a:lnTo>
                <a:lnTo>
                  <a:pt x="601459" y="397254"/>
                </a:lnTo>
                <a:lnTo>
                  <a:pt x="587281" y="349779"/>
                </a:lnTo>
                <a:lnTo>
                  <a:pt x="568398" y="303445"/>
                </a:lnTo>
                <a:lnTo>
                  <a:pt x="544845" y="258245"/>
                </a:lnTo>
                <a:lnTo>
                  <a:pt x="516657" y="214169"/>
                </a:lnTo>
                <a:lnTo>
                  <a:pt x="485261" y="173032"/>
                </a:lnTo>
                <a:lnTo>
                  <a:pt x="482320" y="172326"/>
                </a:lnTo>
                <a:lnTo>
                  <a:pt x="481516" y="168983"/>
                </a:lnTo>
                <a:lnTo>
                  <a:pt x="479945" y="167805"/>
                </a:lnTo>
                <a:lnTo>
                  <a:pt x="478091" y="164769"/>
                </a:lnTo>
                <a:lnTo>
                  <a:pt x="479196" y="162801"/>
                </a:lnTo>
                <a:lnTo>
                  <a:pt x="479552" y="161302"/>
                </a:lnTo>
                <a:lnTo>
                  <a:pt x="1028676" y="161302"/>
                </a:lnTo>
                <a:lnTo>
                  <a:pt x="1046480" y="139420"/>
                </a:lnTo>
                <a:lnTo>
                  <a:pt x="1597789" y="139420"/>
                </a:lnTo>
                <a:lnTo>
                  <a:pt x="1483880" y="43205"/>
                </a:lnTo>
                <a:lnTo>
                  <a:pt x="1038301" y="11386"/>
                </a:lnTo>
                <a:lnTo>
                  <a:pt x="939247" y="5703"/>
                </a:lnTo>
                <a:lnTo>
                  <a:pt x="840159" y="1453"/>
                </a:lnTo>
                <a:lnTo>
                  <a:pt x="790600" y="0"/>
                </a:lnTo>
                <a:close/>
                <a:moveTo>
                  <a:pt x="1597789" y="139420"/>
                </a:moveTo>
                <a:lnTo>
                  <a:pt x="1046480" y="139420"/>
                </a:lnTo>
                <a:lnTo>
                  <a:pt x="1067180" y="149247"/>
                </a:lnTo>
                <a:lnTo>
                  <a:pt x="1088147" y="158751"/>
                </a:lnTo>
                <a:lnTo>
                  <a:pt x="1108368" y="169172"/>
                </a:lnTo>
                <a:lnTo>
                  <a:pt x="1126832" y="181749"/>
                </a:lnTo>
                <a:lnTo>
                  <a:pt x="1164000" y="212394"/>
                </a:lnTo>
                <a:lnTo>
                  <a:pt x="1347978" y="367906"/>
                </a:lnTo>
                <a:lnTo>
                  <a:pt x="1385157" y="398518"/>
                </a:lnTo>
                <a:lnTo>
                  <a:pt x="1422717" y="428650"/>
                </a:lnTo>
                <a:lnTo>
                  <a:pt x="1459468" y="457260"/>
                </a:lnTo>
                <a:lnTo>
                  <a:pt x="1497047" y="485124"/>
                </a:lnTo>
                <a:lnTo>
                  <a:pt x="1535599" y="511520"/>
                </a:lnTo>
                <a:lnTo>
                  <a:pt x="1575269" y="535727"/>
                </a:lnTo>
                <a:lnTo>
                  <a:pt x="1616202" y="557021"/>
                </a:lnTo>
                <a:lnTo>
                  <a:pt x="1662971" y="574532"/>
                </a:lnTo>
                <a:lnTo>
                  <a:pt x="1710134" y="583790"/>
                </a:lnTo>
                <a:lnTo>
                  <a:pt x="1756717" y="585222"/>
                </a:lnTo>
                <a:lnTo>
                  <a:pt x="1801749" y="579258"/>
                </a:lnTo>
                <a:lnTo>
                  <a:pt x="1844306" y="566302"/>
                </a:lnTo>
                <a:lnTo>
                  <a:pt x="1883271" y="546855"/>
                </a:lnTo>
                <a:lnTo>
                  <a:pt x="1917817" y="521273"/>
                </a:lnTo>
                <a:lnTo>
                  <a:pt x="1946923" y="490009"/>
                </a:lnTo>
                <a:lnTo>
                  <a:pt x="1969617" y="453491"/>
                </a:lnTo>
                <a:lnTo>
                  <a:pt x="1597789" y="139420"/>
                </a:lnTo>
                <a:close/>
                <a:moveTo>
                  <a:pt x="481516" y="168983"/>
                </a:moveTo>
                <a:lnTo>
                  <a:pt x="482320" y="172326"/>
                </a:lnTo>
                <a:lnTo>
                  <a:pt x="485261" y="173032"/>
                </a:lnTo>
                <a:lnTo>
                  <a:pt x="483870" y="171208"/>
                </a:lnTo>
                <a:lnTo>
                  <a:pt x="482079" y="169405"/>
                </a:lnTo>
                <a:lnTo>
                  <a:pt x="481516" y="168983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object 7"/>
          <p:cNvSpPr/>
          <p:nvPr/>
        </p:nvSpPr>
        <p:spPr>
          <a:xfrm>
            <a:off x="3851280" y="5785560"/>
            <a:ext cx="273960" cy="307440"/>
          </a:xfrm>
          <a:custGeom>
            <a:avLst/>
            <a:gdLst/>
            <a:ahLst/>
            <a:cxnLst/>
            <a:rect l="l" t="t" r="r" b="b"/>
            <a:pathLst>
              <a:path w="274954" h="308610">
                <a:moveTo>
                  <a:pt x="0" y="0"/>
                </a:moveTo>
                <a:lnTo>
                  <a:pt x="8382" y="50590"/>
                </a:lnTo>
                <a:lnTo>
                  <a:pt x="14994" y="102349"/>
                </a:lnTo>
                <a:lnTo>
                  <a:pt x="23077" y="153137"/>
                </a:lnTo>
                <a:lnTo>
                  <a:pt x="35871" y="200814"/>
                </a:lnTo>
                <a:lnTo>
                  <a:pt x="56616" y="243243"/>
                </a:lnTo>
                <a:lnTo>
                  <a:pt x="89148" y="283489"/>
                </a:lnTo>
                <a:lnTo>
                  <a:pt x="150634" y="308200"/>
                </a:lnTo>
                <a:lnTo>
                  <a:pt x="178774" y="293984"/>
                </a:lnTo>
                <a:lnTo>
                  <a:pt x="204636" y="262934"/>
                </a:lnTo>
                <a:lnTo>
                  <a:pt x="227812" y="215709"/>
                </a:lnTo>
                <a:lnTo>
                  <a:pt x="251801" y="149823"/>
                </a:lnTo>
                <a:lnTo>
                  <a:pt x="274637" y="8348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object 8"/>
          <p:cNvSpPr/>
          <p:nvPr/>
        </p:nvSpPr>
        <p:spPr>
          <a:xfrm>
            <a:off x="3383280" y="5135400"/>
            <a:ext cx="491760" cy="312120"/>
          </a:xfrm>
          <a:custGeom>
            <a:avLst/>
            <a:gdLst/>
            <a:ahLst/>
            <a:cxnLst/>
            <a:rect l="l" t="t" r="r" b="b"/>
            <a:pathLst>
              <a:path w="492760" h="313054">
                <a:moveTo>
                  <a:pt x="231813" y="0"/>
                </a:moveTo>
                <a:lnTo>
                  <a:pt x="0" y="57264"/>
                </a:lnTo>
                <a:lnTo>
                  <a:pt x="317" y="94932"/>
                </a:lnTo>
                <a:lnTo>
                  <a:pt x="492531" y="312483"/>
                </a:lnTo>
                <a:lnTo>
                  <a:pt x="483079" y="275896"/>
                </a:lnTo>
                <a:lnTo>
                  <a:pt x="474581" y="238404"/>
                </a:lnTo>
                <a:lnTo>
                  <a:pt x="445058" y="175412"/>
                </a:lnTo>
                <a:lnTo>
                  <a:pt x="405538" y="137341"/>
                </a:lnTo>
                <a:lnTo>
                  <a:pt x="363440" y="101732"/>
                </a:lnTo>
                <a:lnTo>
                  <a:pt x="319777" y="67617"/>
                </a:lnTo>
                <a:lnTo>
                  <a:pt x="275564" y="34029"/>
                </a:lnTo>
                <a:lnTo>
                  <a:pt x="231813" y="0"/>
                </a:lnTo>
                <a:close/>
              </a:path>
            </a:pathLst>
          </a:custGeom>
          <a:solidFill>
            <a:srgbClr val="F9EAE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object 9"/>
          <p:cNvSpPr/>
          <p:nvPr/>
        </p:nvSpPr>
        <p:spPr>
          <a:xfrm>
            <a:off x="2637000" y="1824120"/>
            <a:ext cx="962280" cy="238680"/>
          </a:xfrm>
          <a:prstGeom prst="rect">
            <a:avLst/>
          </a:prstGeom>
          <a:solidFill>
            <a:srgbClr val="D510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0" bIns="0" anchor="t">
            <a:spAutoFit/>
          </a:bodyPr>
          <a:lstStyle/>
          <a:p>
            <a:pPr>
              <a:lnSpc>
                <a:spcPts val="1599"/>
              </a:lnSpc>
              <a:buNone/>
            </a:pPr>
            <a:r>
              <a:rPr lang="en-RU" sz="1600" b="1" strike="noStrike" spc="46">
                <a:solidFill>
                  <a:srgbClr val="FFFFFF"/>
                </a:solidFill>
                <a:latin typeface="Roboto Condensed"/>
                <a:ea typeface="DejaVu Sans"/>
              </a:rPr>
              <a:t>МИССИЯ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99F000CD-93AD-4282-AC1E-A93E55527886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0" name="object 10"/>
          <p:cNvSpPr/>
          <p:nvPr/>
        </p:nvSpPr>
        <p:spPr>
          <a:xfrm>
            <a:off x="2620800" y="2019600"/>
            <a:ext cx="6669720" cy="4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Обеспечение основы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для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успешного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развития бизнеса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наших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клиентов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за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сч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е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т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надежного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и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гибкого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26">
                <a:solidFill>
                  <a:srgbClr val="6D6E71"/>
                </a:solidFill>
                <a:latin typeface="Roboto Condensed"/>
                <a:ea typeface="DejaVu Sans"/>
              </a:rPr>
              <a:t>ПО,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отвечающего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бизнес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требованиям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каждого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конкретного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заказчика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1" name="object 11"/>
          <p:cNvSpPr/>
          <p:nvPr/>
        </p:nvSpPr>
        <p:spPr>
          <a:xfrm>
            <a:off x="2637000" y="2718000"/>
            <a:ext cx="1322280" cy="238680"/>
          </a:xfrm>
          <a:prstGeom prst="rect">
            <a:avLst/>
          </a:pr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0" bIns="0" anchor="t">
            <a:spAutoFit/>
          </a:bodyPr>
          <a:lstStyle/>
          <a:p>
            <a:pPr>
              <a:lnSpc>
                <a:spcPts val="1599"/>
              </a:lnSpc>
              <a:buNone/>
            </a:pPr>
            <a:r>
              <a:rPr lang="en-RU" sz="1600" b="1" strike="noStrike" spc="46">
                <a:solidFill>
                  <a:srgbClr val="231F20"/>
                </a:solidFill>
                <a:latin typeface="Roboto Condensed"/>
                <a:ea typeface="DejaVu Sans"/>
              </a:rPr>
              <a:t>Ф</a:t>
            </a:r>
            <a:r>
              <a:rPr lang="en-RU" sz="1600" b="1" strike="noStrike" spc="58">
                <a:solidFill>
                  <a:srgbClr val="231F20"/>
                </a:solidFill>
                <a:latin typeface="Roboto Condensed"/>
                <a:ea typeface="DejaVu Sans"/>
              </a:rPr>
              <a:t>И</a:t>
            </a:r>
            <a:r>
              <a:rPr lang="en-RU" sz="1600" b="1" strike="noStrike" spc="46">
                <a:solidFill>
                  <a:srgbClr val="231F20"/>
                </a:solidFill>
                <a:latin typeface="Roboto Condensed"/>
                <a:ea typeface="DejaVu Sans"/>
              </a:rPr>
              <a:t>ЛОСОФИЯ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2" name="object 12"/>
          <p:cNvSpPr/>
          <p:nvPr/>
        </p:nvSpPr>
        <p:spPr>
          <a:xfrm>
            <a:off x="2620800" y="2934000"/>
            <a:ext cx="501228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В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основе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философии нашего бренда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простота,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эффективность,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прозрачность.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851400" y="411840"/>
            <a:ext cx="836784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Миссия</a:t>
            </a:r>
            <a:r>
              <a:rPr lang="en-RU" sz="3600" b="1" strike="noStrike" spc="-92">
                <a:solidFill>
                  <a:srgbClr val="231F20"/>
                </a:solidFill>
                <a:latin typeface="Merriweather"/>
              </a:rPr>
              <a:t> </a:t>
            </a:r>
            <a:r>
              <a:rPr lang="ru-RU" sz="3600" b="1" strike="noStrike" spc="-92">
                <a:solidFill>
                  <a:srgbClr val="231F20"/>
                </a:solidFill>
                <a:latin typeface="Merriweather"/>
              </a:rPr>
              <a:t>и философия </a:t>
            </a:r>
            <a:r>
              <a:rPr lang="ru-RU" sz="3600" b="1" strike="noStrike" spc="-1">
                <a:solidFill>
                  <a:srgbClr val="231F20"/>
                </a:solidFill>
                <a:latin typeface="Merriweather"/>
              </a:rPr>
              <a:t>компании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ject 2"/>
          <p:cNvPicPr/>
          <p:nvPr/>
        </p:nvPicPr>
        <p:blipFill>
          <a:blip r:embed="rId2"/>
          <a:stretch/>
        </p:blipFill>
        <p:spPr>
          <a:xfrm>
            <a:off x="5580000" y="597960"/>
            <a:ext cx="6519960" cy="4441680"/>
          </a:xfrm>
          <a:prstGeom prst="rect">
            <a:avLst/>
          </a:prstGeom>
          <a:ln w="0">
            <a:noFill/>
          </a:ln>
        </p:spPr>
      </p:pic>
      <p:sp>
        <p:nvSpPr>
          <p:cNvPr id="195" name="object 10"/>
          <p:cNvSpPr/>
          <p:nvPr/>
        </p:nvSpPr>
        <p:spPr>
          <a:xfrm>
            <a:off x="765360" y="6197760"/>
            <a:ext cx="405360" cy="40536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133" y="0"/>
                </a:moveTo>
                <a:lnTo>
                  <a:pt x="5838" y="188956"/>
                </a:lnTo>
                <a:lnTo>
                  <a:pt x="0" y="203134"/>
                </a:lnTo>
                <a:lnTo>
                  <a:pt x="1459" y="210672"/>
                </a:lnTo>
                <a:lnTo>
                  <a:pt x="5838" y="217303"/>
                </a:lnTo>
                <a:lnTo>
                  <a:pt x="188960" y="400424"/>
                </a:lnTo>
                <a:lnTo>
                  <a:pt x="195598" y="404810"/>
                </a:lnTo>
                <a:lnTo>
                  <a:pt x="203138" y="406273"/>
                </a:lnTo>
                <a:lnTo>
                  <a:pt x="210675" y="404810"/>
                </a:lnTo>
                <a:lnTo>
                  <a:pt x="217306" y="400424"/>
                </a:lnTo>
                <a:lnTo>
                  <a:pt x="400427" y="217303"/>
                </a:lnTo>
                <a:lnTo>
                  <a:pt x="404814" y="210672"/>
                </a:lnTo>
                <a:lnTo>
                  <a:pt x="406276" y="203134"/>
                </a:lnTo>
                <a:lnTo>
                  <a:pt x="404814" y="195595"/>
                </a:lnTo>
                <a:lnTo>
                  <a:pt x="400427" y="188956"/>
                </a:lnTo>
                <a:lnTo>
                  <a:pt x="217306" y="5848"/>
                </a:lnTo>
                <a:lnTo>
                  <a:pt x="210673" y="1462"/>
                </a:lnTo>
                <a:lnTo>
                  <a:pt x="203133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6" name="object 11"/>
          <p:cNvGrpSpPr/>
          <p:nvPr/>
        </p:nvGrpSpPr>
        <p:grpSpPr>
          <a:xfrm>
            <a:off x="10145160" y="0"/>
            <a:ext cx="2047320" cy="6457680"/>
            <a:chOff x="10145160" y="0"/>
            <a:chExt cx="2047320" cy="6457680"/>
          </a:xfrm>
        </p:grpSpPr>
        <p:pic>
          <p:nvPicPr>
            <p:cNvPr id="197" name="object 12"/>
            <p:cNvPicPr/>
            <p:nvPr/>
          </p:nvPicPr>
          <p:blipFill>
            <a:blip r:embed="rId3"/>
            <a:stretch/>
          </p:blipFill>
          <p:spPr>
            <a:xfrm>
              <a:off x="10145160" y="6085800"/>
              <a:ext cx="1180080" cy="371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8" name="object 13"/>
            <p:cNvSpPr/>
            <p:nvPr/>
          </p:nvSpPr>
          <p:spPr>
            <a:xfrm>
              <a:off x="10575720" y="0"/>
              <a:ext cx="1616760" cy="1616760"/>
            </a:xfrm>
            <a:custGeom>
              <a:avLst/>
              <a:gdLst/>
              <a:ahLst/>
              <a:cxnLst/>
              <a:rect l="l" t="t" r="r" b="b"/>
              <a:pathLst>
                <a:path w="1617979" h="1617980">
                  <a:moveTo>
                    <a:pt x="1617557" y="0"/>
                  </a:moveTo>
                  <a:lnTo>
                    <a:pt x="495817" y="0"/>
                  </a:lnTo>
                  <a:lnTo>
                    <a:pt x="31022" y="464794"/>
                  </a:lnTo>
                  <a:lnTo>
                    <a:pt x="7755" y="499994"/>
                  </a:lnTo>
                  <a:lnTo>
                    <a:pt x="0" y="539989"/>
                  </a:lnTo>
                  <a:lnTo>
                    <a:pt x="7755" y="579982"/>
                  </a:lnTo>
                  <a:lnTo>
                    <a:pt x="31022" y="615175"/>
                  </a:lnTo>
                  <a:lnTo>
                    <a:pt x="1002369" y="1586547"/>
                  </a:lnTo>
                  <a:lnTo>
                    <a:pt x="1037568" y="1609807"/>
                  </a:lnTo>
                  <a:lnTo>
                    <a:pt x="1077560" y="1617560"/>
                  </a:lnTo>
                  <a:lnTo>
                    <a:pt x="1117551" y="1609807"/>
                  </a:lnTo>
                  <a:lnTo>
                    <a:pt x="1152750" y="1586547"/>
                  </a:lnTo>
                  <a:lnTo>
                    <a:pt x="1617557" y="1121727"/>
                  </a:lnTo>
                  <a:lnTo>
                    <a:pt x="1617557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9" name="object 14"/>
          <p:cNvSpPr/>
          <p:nvPr/>
        </p:nvSpPr>
        <p:spPr>
          <a:xfrm>
            <a:off x="521280" y="1308240"/>
            <a:ext cx="5778360" cy="32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RU" sz="2000" b="1" strike="noStrike" spc="-1">
                <a:solidFill>
                  <a:srgbClr val="231F20"/>
                </a:solidFill>
                <a:latin typeface="Roboto Condensed"/>
                <a:ea typeface="DejaVu Sans"/>
              </a:rPr>
              <a:t>DBS-Soft</a:t>
            </a:r>
            <a:r>
              <a:rPr lang="en-RU" sz="16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4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–российское low-code решение, которое решает задачу цифровизации бизнес-процессов на любых этапах взаимодействия стейкхолдеров компании: клиентов, посредников, поставщиков и сотрудников.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RU" sz="1400" b="1" strike="noStrike" spc="-7">
                <a:solidFill>
                  <a:srgbClr val="231F20"/>
                </a:solidFill>
                <a:latin typeface="Roboto Condensed"/>
                <a:ea typeface="DejaVu Sans"/>
              </a:rPr>
              <a:t>Внутри Приложения DBS-Soft реализованы три основных элемента: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26080" algn="l"/>
              </a:tabLst>
            </a:pPr>
            <a:r>
              <a:rPr lang="en-US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BPM</a:t>
            </a:r>
            <a:r>
              <a:rPr lang="ru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-</a:t>
            </a:r>
            <a:r>
              <a:rPr lang="en-US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цифровка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бизнес-процессов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алгоритмов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в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омпании</a:t>
            </a:r>
            <a:r>
              <a:rPr lang="ru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26080" algn="l"/>
              </a:tabLst>
            </a:pPr>
            <a:r>
              <a:rPr lang="ru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СЭД - с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истема</a:t>
            </a:r>
            <a:r>
              <a:rPr lang="en-RU" sz="1500" b="0" strike="noStrike" spc="4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внутреннего</a:t>
            </a:r>
            <a:r>
              <a:rPr lang="en-RU" sz="1500" b="0" strike="noStrike" spc="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en-RU" sz="1500" b="0" strike="noStrike" spc="4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внешнего</a:t>
            </a:r>
            <a:r>
              <a:rPr lang="en-RU" sz="1500" b="0" strike="noStrike" spc="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документооборота</a:t>
            </a:r>
            <a:r>
              <a:rPr lang="en-RU" sz="1500" b="0" strike="noStrike" spc="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</a:t>
            </a:r>
            <a:r>
              <a:rPr lang="en-RU" sz="1500" b="0" strike="noStrike" spc="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возможностью</a:t>
            </a:r>
            <a:r>
              <a:rPr lang="en-RU" sz="1500" b="0" strike="noStrike" spc="4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синхронизации </a:t>
            </a:r>
            <a:r>
              <a:rPr lang="en-RU" sz="15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взаимодействия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 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1С</a:t>
            </a:r>
            <a:r>
              <a:rPr lang="ru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-</a:t>
            </a:r>
            <a:r>
              <a:rPr lang="en-RU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ЭДО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с 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использованием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ЭЦП</a:t>
            </a:r>
            <a:r>
              <a:rPr lang="ru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500" b="0" strike="noStrike" spc="-1">
              <a:latin typeface="Arial"/>
            </a:endParaRPr>
          </a:p>
          <a:p>
            <a:pPr marL="216000" indent="-216000">
              <a:lnSpc>
                <a:spcPct val="111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26080" algn="l"/>
              </a:tabLst>
            </a:pPr>
            <a:r>
              <a:rPr lang="en-US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CRM</a:t>
            </a:r>
            <a:r>
              <a:rPr lang="ru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-</a:t>
            </a:r>
            <a:r>
              <a:rPr lang="en-US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нутренний</a:t>
            </a:r>
            <a:r>
              <a:rPr lang="en-RU" sz="15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en-RU" sz="15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внешний</a:t>
            </a:r>
            <a:r>
              <a:rPr lang="en-RU" sz="15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кастомизируемый</a:t>
            </a:r>
            <a:r>
              <a:rPr lang="en-US" sz="15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контур</a:t>
            </a:r>
            <a:r>
              <a:rPr lang="ru-RU" sz="15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597E4A52-C8D1-4907-B648-03A419630B89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title"/>
          </p:nvPr>
        </p:nvSpPr>
        <p:spPr>
          <a:xfrm>
            <a:off x="1533600" y="582120"/>
            <a:ext cx="2927880" cy="64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О продукте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bject 2"/>
          <p:cNvSpPr/>
          <p:nvPr/>
        </p:nvSpPr>
        <p:spPr>
          <a:xfrm>
            <a:off x="0" y="0"/>
            <a:ext cx="12192120" cy="685692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object 3"/>
          <p:cNvSpPr/>
          <p:nvPr/>
        </p:nvSpPr>
        <p:spPr>
          <a:xfrm>
            <a:off x="765360" y="6197760"/>
            <a:ext cx="405360" cy="40536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133" y="0"/>
                </a:moveTo>
                <a:lnTo>
                  <a:pt x="5838" y="188956"/>
                </a:lnTo>
                <a:lnTo>
                  <a:pt x="0" y="203134"/>
                </a:lnTo>
                <a:lnTo>
                  <a:pt x="1459" y="210672"/>
                </a:lnTo>
                <a:lnTo>
                  <a:pt x="5838" y="217303"/>
                </a:lnTo>
                <a:lnTo>
                  <a:pt x="188960" y="400424"/>
                </a:lnTo>
                <a:lnTo>
                  <a:pt x="195598" y="404810"/>
                </a:lnTo>
                <a:lnTo>
                  <a:pt x="203138" y="406273"/>
                </a:lnTo>
                <a:lnTo>
                  <a:pt x="210675" y="404810"/>
                </a:lnTo>
                <a:lnTo>
                  <a:pt x="217306" y="400424"/>
                </a:lnTo>
                <a:lnTo>
                  <a:pt x="400427" y="217303"/>
                </a:lnTo>
                <a:lnTo>
                  <a:pt x="404814" y="210672"/>
                </a:lnTo>
                <a:lnTo>
                  <a:pt x="406276" y="203134"/>
                </a:lnTo>
                <a:lnTo>
                  <a:pt x="404814" y="195595"/>
                </a:lnTo>
                <a:lnTo>
                  <a:pt x="400427" y="188956"/>
                </a:lnTo>
                <a:lnTo>
                  <a:pt x="217306" y="5848"/>
                </a:lnTo>
                <a:lnTo>
                  <a:pt x="210673" y="1462"/>
                </a:lnTo>
                <a:lnTo>
                  <a:pt x="203133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51400" y="411840"/>
            <a:ext cx="642204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Наши</a:t>
            </a:r>
            <a:r>
              <a:rPr lang="en-RU" sz="3600" b="1" strike="noStrike" spc="-52">
                <a:solidFill>
                  <a:srgbClr val="FFFFFF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основные</a:t>
            </a:r>
            <a:r>
              <a:rPr lang="en-RU" sz="3600" b="1" strike="noStrike" spc="-46">
                <a:solidFill>
                  <a:srgbClr val="FFFFFF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решения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05" name="object 5"/>
          <p:cNvSpPr/>
          <p:nvPr/>
        </p:nvSpPr>
        <p:spPr>
          <a:xfrm>
            <a:off x="1015920" y="2577960"/>
            <a:ext cx="259236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2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Виртуальное</a:t>
            </a:r>
            <a:r>
              <a:rPr lang="en-RU" sz="1200" b="1" strike="noStrike" spc="-15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рабочее</a:t>
            </a:r>
            <a:r>
              <a:rPr lang="en-RU" sz="1200" b="1" strike="noStrike" spc="-15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место сотрудника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6" name="object 6"/>
          <p:cNvSpPr/>
          <p:nvPr/>
        </p:nvSpPr>
        <p:spPr>
          <a:xfrm>
            <a:off x="1015920" y="2964240"/>
            <a:ext cx="30355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Гибкий интерфейс с настраиваемыми правами доступа для взаимодействия сотрудника с внутренними и внешними участниками бизнес-процесса.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7" name="object 7"/>
          <p:cNvSpPr/>
          <p:nvPr/>
        </p:nvSpPr>
        <p:spPr>
          <a:xfrm>
            <a:off x="1015920" y="4406760"/>
            <a:ext cx="207648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2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Электронный</a:t>
            </a:r>
            <a:r>
              <a:rPr lang="en-RU" sz="1200" b="1" strike="noStrike" spc="-26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документооборот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8" name="object 8"/>
          <p:cNvSpPr/>
          <p:nvPr/>
        </p:nvSpPr>
        <p:spPr>
          <a:xfrm>
            <a:off x="1015920" y="4793040"/>
            <a:ext cx="28483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Автоматизированная отчетность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и 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документооборот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(СЭД, </a:t>
            </a:r>
            <a:r>
              <a:rPr lang="en-RU" sz="1200" b="0" strike="noStrike" spc="-21">
                <a:solidFill>
                  <a:srgbClr val="C0C2C4"/>
                </a:solidFill>
                <a:latin typeface="Roboto Condensed"/>
                <a:ea typeface="DejaVu Sans"/>
              </a:rPr>
              <a:t>1С</a:t>
            </a:r>
            <a:r>
              <a:rPr lang="ru-RU" sz="1200" b="0" strike="noStrike" spc="-21">
                <a:solidFill>
                  <a:srgbClr val="C0C2C4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21">
                <a:solidFill>
                  <a:srgbClr val="C0C2C4"/>
                </a:solidFill>
                <a:latin typeface="Roboto Condensed"/>
                <a:ea typeface="DejaVu Sans"/>
              </a:rPr>
              <a:t>ЭДО,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ЭЦП) с 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использованием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шаблонов и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утвержденных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заказчиком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форм</a:t>
            </a:r>
            <a:r>
              <a:rPr lang="ru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9" name="object 9"/>
          <p:cNvSpPr/>
          <p:nvPr/>
        </p:nvSpPr>
        <p:spPr>
          <a:xfrm>
            <a:off x="7959600" y="2577960"/>
            <a:ext cx="197712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2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Продажи</a:t>
            </a:r>
            <a:r>
              <a:rPr lang="en-RU" sz="1200" b="1" strike="noStrike" spc="-26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и</a:t>
            </a:r>
            <a:r>
              <a:rPr lang="en-RU" sz="1200" b="1" strike="noStrike" spc="-21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клиентский</a:t>
            </a:r>
            <a:r>
              <a:rPr lang="en-RU" sz="1200" b="1" strike="noStrike" spc="-26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сервис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0" name="object 10"/>
          <p:cNvSpPr/>
          <p:nvPr/>
        </p:nvSpPr>
        <p:spPr>
          <a:xfrm>
            <a:off x="7959600" y="2964240"/>
            <a:ext cx="3200400" cy="102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Адаптируемая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CRM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для работы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с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партнерами:</a:t>
            </a:r>
            <a:r>
              <a:rPr lang="ru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посредниками,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подрядчиками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клиентами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-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весь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пусть клиента до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после заключения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сделки у 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менеджера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компании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как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на ладони</a:t>
            </a:r>
            <a:r>
              <a:rPr lang="ru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1" name="object 11"/>
          <p:cNvSpPr/>
          <p:nvPr/>
        </p:nvSpPr>
        <p:spPr>
          <a:xfrm>
            <a:off x="7959600" y="4406760"/>
            <a:ext cx="135972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200" b="1" strike="noStrike" spc="-7">
                <a:solidFill>
                  <a:srgbClr val="FFFFFF"/>
                </a:solidFill>
                <a:latin typeface="Roboto Condensed"/>
                <a:ea typeface="DejaVu Sans"/>
              </a:rPr>
              <a:t>Внутренние</a:t>
            </a:r>
            <a:r>
              <a:rPr lang="en-RU" sz="1200" b="1" strike="noStrike" spc="-52">
                <a:solidFill>
                  <a:srgbClr val="FFFFFF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-12">
                <a:solidFill>
                  <a:srgbClr val="FFFFFF"/>
                </a:solidFill>
                <a:latin typeface="Roboto Condensed"/>
                <a:ea typeface="DejaVu Sans"/>
              </a:rPr>
              <a:t>порталы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2" name="object 12"/>
          <p:cNvSpPr/>
          <p:nvPr/>
        </p:nvSpPr>
        <p:spPr>
          <a:xfrm>
            <a:off x="7959600" y="4793040"/>
            <a:ext cx="30322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Быстрая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реализация различных профильных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решений: бэк-офис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а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, закуп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ок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,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логистик</a:t>
            </a:r>
            <a:r>
              <a:rPr lang="ru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, </a:t>
            </a:r>
            <a:r>
              <a:rPr lang="en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подбор</a:t>
            </a:r>
            <a:r>
              <a:rPr lang="ru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а</a:t>
            </a:r>
            <a:r>
              <a:rPr lang="en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персонала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т.д.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3" name="object 13"/>
          <p:cNvSpPr/>
          <p:nvPr/>
        </p:nvSpPr>
        <p:spPr>
          <a:xfrm>
            <a:off x="5221080" y="3767400"/>
            <a:ext cx="754560" cy="12960"/>
          </a:xfrm>
          <a:custGeom>
            <a:avLst/>
            <a:gdLst/>
            <a:ahLst/>
            <a:cxnLst/>
            <a:rect l="l" t="t" r="r" b="b"/>
            <a:pathLst>
              <a:path w="755650" h="13970">
                <a:moveTo>
                  <a:pt x="752132" y="0"/>
                </a:moveTo>
                <a:lnTo>
                  <a:pt x="696417" y="0"/>
                </a:lnTo>
                <a:lnTo>
                  <a:pt x="693343" y="3073"/>
                </a:lnTo>
                <a:lnTo>
                  <a:pt x="693343" y="10642"/>
                </a:lnTo>
                <a:lnTo>
                  <a:pt x="696417" y="13716"/>
                </a:lnTo>
                <a:lnTo>
                  <a:pt x="752132" y="13716"/>
                </a:lnTo>
                <a:lnTo>
                  <a:pt x="755205" y="10642"/>
                </a:lnTo>
                <a:lnTo>
                  <a:pt x="755205" y="3073"/>
                </a:lnTo>
                <a:lnTo>
                  <a:pt x="752132" y="0"/>
                </a:lnTo>
                <a:close/>
                <a:moveTo>
                  <a:pt x="636574" y="0"/>
                </a:moveTo>
                <a:lnTo>
                  <a:pt x="580859" y="0"/>
                </a:lnTo>
                <a:lnTo>
                  <a:pt x="577786" y="3073"/>
                </a:lnTo>
                <a:lnTo>
                  <a:pt x="577786" y="10642"/>
                </a:lnTo>
                <a:lnTo>
                  <a:pt x="580859" y="13716"/>
                </a:lnTo>
                <a:lnTo>
                  <a:pt x="636574" y="13716"/>
                </a:lnTo>
                <a:lnTo>
                  <a:pt x="639648" y="10642"/>
                </a:lnTo>
                <a:lnTo>
                  <a:pt x="639648" y="3073"/>
                </a:lnTo>
                <a:lnTo>
                  <a:pt x="636574" y="0"/>
                </a:lnTo>
                <a:close/>
                <a:moveTo>
                  <a:pt x="521017" y="0"/>
                </a:moveTo>
                <a:lnTo>
                  <a:pt x="465302" y="0"/>
                </a:lnTo>
                <a:lnTo>
                  <a:pt x="462229" y="3073"/>
                </a:lnTo>
                <a:lnTo>
                  <a:pt x="462229" y="10642"/>
                </a:lnTo>
                <a:lnTo>
                  <a:pt x="465302" y="13716"/>
                </a:lnTo>
                <a:lnTo>
                  <a:pt x="521017" y="13716"/>
                </a:lnTo>
                <a:lnTo>
                  <a:pt x="524103" y="10642"/>
                </a:lnTo>
                <a:lnTo>
                  <a:pt x="524103" y="3073"/>
                </a:lnTo>
                <a:lnTo>
                  <a:pt x="521017" y="0"/>
                </a:lnTo>
                <a:close/>
                <a:moveTo>
                  <a:pt x="405460" y="0"/>
                </a:moveTo>
                <a:lnTo>
                  <a:pt x="349745" y="0"/>
                </a:lnTo>
                <a:lnTo>
                  <a:pt x="346671" y="3073"/>
                </a:lnTo>
                <a:lnTo>
                  <a:pt x="346671" y="10642"/>
                </a:lnTo>
                <a:lnTo>
                  <a:pt x="349745" y="13716"/>
                </a:lnTo>
                <a:lnTo>
                  <a:pt x="405460" y="13716"/>
                </a:lnTo>
                <a:lnTo>
                  <a:pt x="408533" y="10642"/>
                </a:lnTo>
                <a:lnTo>
                  <a:pt x="408533" y="3073"/>
                </a:lnTo>
                <a:lnTo>
                  <a:pt x="405460" y="0"/>
                </a:lnTo>
                <a:close/>
                <a:moveTo>
                  <a:pt x="289902" y="0"/>
                </a:moveTo>
                <a:lnTo>
                  <a:pt x="234175" y="0"/>
                </a:lnTo>
                <a:lnTo>
                  <a:pt x="231114" y="3073"/>
                </a:lnTo>
                <a:lnTo>
                  <a:pt x="231114" y="10642"/>
                </a:lnTo>
                <a:lnTo>
                  <a:pt x="234175" y="13716"/>
                </a:lnTo>
                <a:lnTo>
                  <a:pt x="289902" y="13716"/>
                </a:lnTo>
                <a:lnTo>
                  <a:pt x="292976" y="10642"/>
                </a:lnTo>
                <a:lnTo>
                  <a:pt x="292976" y="3073"/>
                </a:lnTo>
                <a:lnTo>
                  <a:pt x="289902" y="0"/>
                </a:lnTo>
                <a:close/>
                <a:moveTo>
                  <a:pt x="174345" y="0"/>
                </a:moveTo>
                <a:lnTo>
                  <a:pt x="118618" y="0"/>
                </a:lnTo>
                <a:lnTo>
                  <a:pt x="115557" y="3073"/>
                </a:lnTo>
                <a:lnTo>
                  <a:pt x="115557" y="10642"/>
                </a:lnTo>
                <a:lnTo>
                  <a:pt x="118618" y="13716"/>
                </a:lnTo>
                <a:lnTo>
                  <a:pt x="174345" y="13716"/>
                </a:lnTo>
                <a:lnTo>
                  <a:pt x="177419" y="10642"/>
                </a:lnTo>
                <a:lnTo>
                  <a:pt x="177419" y="3073"/>
                </a:lnTo>
                <a:lnTo>
                  <a:pt x="174345" y="0"/>
                </a:lnTo>
                <a:close/>
                <a:moveTo>
                  <a:pt x="58788" y="0"/>
                </a:moveTo>
                <a:lnTo>
                  <a:pt x="3060" y="0"/>
                </a:lnTo>
                <a:lnTo>
                  <a:pt x="0" y="3073"/>
                </a:lnTo>
                <a:lnTo>
                  <a:pt x="0" y="10642"/>
                </a:lnTo>
                <a:lnTo>
                  <a:pt x="3060" y="13716"/>
                </a:lnTo>
                <a:lnTo>
                  <a:pt x="58788" y="13716"/>
                </a:lnTo>
                <a:lnTo>
                  <a:pt x="61861" y="10642"/>
                </a:lnTo>
                <a:lnTo>
                  <a:pt x="61861" y="3073"/>
                </a:lnTo>
                <a:lnTo>
                  <a:pt x="5878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object 14"/>
          <p:cNvSpPr/>
          <p:nvPr/>
        </p:nvSpPr>
        <p:spPr>
          <a:xfrm>
            <a:off x="5203080" y="3860640"/>
            <a:ext cx="210960" cy="411120"/>
          </a:xfrm>
          <a:custGeom>
            <a:avLst/>
            <a:gdLst/>
            <a:ahLst/>
            <a:cxnLst/>
            <a:rect l="l" t="t" r="r" b="b"/>
            <a:pathLst>
              <a:path w="212089" h="412114">
                <a:moveTo>
                  <a:pt x="89509" y="0"/>
                </a:moveTo>
                <a:lnTo>
                  <a:pt x="0" y="0"/>
                </a:lnTo>
                <a:lnTo>
                  <a:pt x="0" y="411924"/>
                </a:lnTo>
                <a:lnTo>
                  <a:pt x="94081" y="411924"/>
                </a:lnTo>
                <a:lnTo>
                  <a:pt x="114598" y="410957"/>
                </a:lnTo>
                <a:lnTo>
                  <a:pt x="162991" y="396417"/>
                </a:lnTo>
                <a:lnTo>
                  <a:pt x="189585" y="370738"/>
                </a:lnTo>
                <a:lnTo>
                  <a:pt x="57467" y="370738"/>
                </a:lnTo>
                <a:lnTo>
                  <a:pt x="57467" y="42710"/>
                </a:lnTo>
                <a:lnTo>
                  <a:pt x="193359" y="42710"/>
                </a:lnTo>
                <a:lnTo>
                  <a:pt x="184864" y="31461"/>
                </a:lnTo>
                <a:lnTo>
                  <a:pt x="147436" y="7859"/>
                </a:lnTo>
                <a:lnTo>
                  <a:pt x="111199" y="872"/>
                </a:lnTo>
                <a:lnTo>
                  <a:pt x="89509" y="0"/>
                </a:lnTo>
                <a:close/>
                <a:moveTo>
                  <a:pt x="193359" y="42710"/>
                </a:moveTo>
                <a:lnTo>
                  <a:pt x="88493" y="42710"/>
                </a:lnTo>
                <a:lnTo>
                  <a:pt x="102254" y="43283"/>
                </a:lnTo>
                <a:lnTo>
                  <a:pt x="114047" y="45002"/>
                </a:lnTo>
                <a:lnTo>
                  <a:pt x="146876" y="71604"/>
                </a:lnTo>
                <a:lnTo>
                  <a:pt x="153337" y="117469"/>
                </a:lnTo>
                <a:lnTo>
                  <a:pt x="153475" y="277164"/>
                </a:lnTo>
                <a:lnTo>
                  <a:pt x="153417" y="282407"/>
                </a:lnTo>
                <a:lnTo>
                  <a:pt x="150787" y="322922"/>
                </a:lnTo>
                <a:lnTo>
                  <a:pt x="134772" y="358533"/>
                </a:lnTo>
                <a:lnTo>
                  <a:pt x="90017" y="370738"/>
                </a:lnTo>
                <a:lnTo>
                  <a:pt x="189585" y="370738"/>
                </a:lnTo>
                <a:lnTo>
                  <a:pt x="205127" y="335041"/>
                </a:lnTo>
                <a:lnTo>
                  <a:pt x="211556" y="277164"/>
                </a:lnTo>
                <a:lnTo>
                  <a:pt x="211556" y="125615"/>
                </a:lnTo>
                <a:lnTo>
                  <a:pt x="208702" y="87344"/>
                </a:lnTo>
                <a:lnTo>
                  <a:pt x="193444" y="4282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object 15"/>
          <p:cNvSpPr/>
          <p:nvPr/>
        </p:nvSpPr>
        <p:spPr>
          <a:xfrm>
            <a:off x="6137280" y="4338360"/>
            <a:ext cx="792000" cy="12960"/>
          </a:xfrm>
          <a:custGeom>
            <a:avLst/>
            <a:gdLst/>
            <a:ahLst/>
            <a:cxnLst/>
            <a:rect l="l" t="t" r="r" b="b"/>
            <a:pathLst>
              <a:path w="793115" h="13970">
                <a:moveTo>
                  <a:pt x="789825" y="0"/>
                </a:moveTo>
                <a:lnTo>
                  <a:pt x="738479" y="0"/>
                </a:lnTo>
                <a:lnTo>
                  <a:pt x="735406" y="3073"/>
                </a:lnTo>
                <a:lnTo>
                  <a:pt x="735406" y="10642"/>
                </a:lnTo>
                <a:lnTo>
                  <a:pt x="738479" y="13716"/>
                </a:lnTo>
                <a:lnTo>
                  <a:pt x="789825" y="13716"/>
                </a:lnTo>
                <a:lnTo>
                  <a:pt x="792899" y="10642"/>
                </a:lnTo>
                <a:lnTo>
                  <a:pt x="792899" y="3073"/>
                </a:lnTo>
                <a:lnTo>
                  <a:pt x="789825" y="0"/>
                </a:lnTo>
                <a:close/>
                <a:moveTo>
                  <a:pt x="684771" y="0"/>
                </a:moveTo>
                <a:lnTo>
                  <a:pt x="633425" y="0"/>
                </a:lnTo>
                <a:lnTo>
                  <a:pt x="630351" y="3073"/>
                </a:lnTo>
                <a:lnTo>
                  <a:pt x="630351" y="10642"/>
                </a:lnTo>
                <a:lnTo>
                  <a:pt x="633425" y="13716"/>
                </a:lnTo>
                <a:lnTo>
                  <a:pt x="684771" y="13716"/>
                </a:lnTo>
                <a:lnTo>
                  <a:pt x="687844" y="10642"/>
                </a:lnTo>
                <a:lnTo>
                  <a:pt x="687844" y="3073"/>
                </a:lnTo>
                <a:lnTo>
                  <a:pt x="684771" y="0"/>
                </a:lnTo>
                <a:close/>
                <a:moveTo>
                  <a:pt x="579716" y="0"/>
                </a:moveTo>
                <a:lnTo>
                  <a:pt x="528370" y="0"/>
                </a:lnTo>
                <a:lnTo>
                  <a:pt x="525297" y="3073"/>
                </a:lnTo>
                <a:lnTo>
                  <a:pt x="525297" y="10642"/>
                </a:lnTo>
                <a:lnTo>
                  <a:pt x="528370" y="13716"/>
                </a:lnTo>
                <a:lnTo>
                  <a:pt x="579716" y="13716"/>
                </a:lnTo>
                <a:lnTo>
                  <a:pt x="582790" y="10642"/>
                </a:lnTo>
                <a:lnTo>
                  <a:pt x="582790" y="3073"/>
                </a:lnTo>
                <a:lnTo>
                  <a:pt x="579716" y="0"/>
                </a:lnTo>
                <a:close/>
                <a:moveTo>
                  <a:pt x="474649" y="0"/>
                </a:moveTo>
                <a:lnTo>
                  <a:pt x="423303" y="0"/>
                </a:lnTo>
                <a:lnTo>
                  <a:pt x="420243" y="3073"/>
                </a:lnTo>
                <a:lnTo>
                  <a:pt x="420243" y="10642"/>
                </a:lnTo>
                <a:lnTo>
                  <a:pt x="423303" y="13716"/>
                </a:lnTo>
                <a:lnTo>
                  <a:pt x="474649" y="13716"/>
                </a:lnTo>
                <a:lnTo>
                  <a:pt x="477735" y="10642"/>
                </a:lnTo>
                <a:lnTo>
                  <a:pt x="477735" y="3073"/>
                </a:lnTo>
                <a:lnTo>
                  <a:pt x="474649" y="0"/>
                </a:lnTo>
                <a:close/>
                <a:moveTo>
                  <a:pt x="369595" y="0"/>
                </a:moveTo>
                <a:lnTo>
                  <a:pt x="318249" y="0"/>
                </a:lnTo>
                <a:lnTo>
                  <a:pt x="315175" y="3073"/>
                </a:lnTo>
                <a:lnTo>
                  <a:pt x="315175" y="10642"/>
                </a:lnTo>
                <a:lnTo>
                  <a:pt x="318249" y="13716"/>
                </a:lnTo>
                <a:lnTo>
                  <a:pt x="369595" y="13716"/>
                </a:lnTo>
                <a:lnTo>
                  <a:pt x="372668" y="10642"/>
                </a:lnTo>
                <a:lnTo>
                  <a:pt x="372668" y="3073"/>
                </a:lnTo>
                <a:lnTo>
                  <a:pt x="369595" y="0"/>
                </a:lnTo>
                <a:close/>
                <a:moveTo>
                  <a:pt x="264541" y="0"/>
                </a:moveTo>
                <a:lnTo>
                  <a:pt x="213194" y="0"/>
                </a:lnTo>
                <a:lnTo>
                  <a:pt x="210121" y="3073"/>
                </a:lnTo>
                <a:lnTo>
                  <a:pt x="210121" y="10642"/>
                </a:lnTo>
                <a:lnTo>
                  <a:pt x="213194" y="13716"/>
                </a:lnTo>
                <a:lnTo>
                  <a:pt x="264541" y="13716"/>
                </a:lnTo>
                <a:lnTo>
                  <a:pt x="267614" y="10642"/>
                </a:lnTo>
                <a:lnTo>
                  <a:pt x="267614" y="3073"/>
                </a:lnTo>
                <a:lnTo>
                  <a:pt x="264541" y="0"/>
                </a:lnTo>
                <a:close/>
                <a:moveTo>
                  <a:pt x="159486" y="0"/>
                </a:moveTo>
                <a:lnTo>
                  <a:pt x="108127" y="0"/>
                </a:lnTo>
                <a:lnTo>
                  <a:pt x="105067" y="3073"/>
                </a:lnTo>
                <a:lnTo>
                  <a:pt x="105067" y="10642"/>
                </a:lnTo>
                <a:lnTo>
                  <a:pt x="108127" y="13716"/>
                </a:lnTo>
                <a:lnTo>
                  <a:pt x="159486" y="13716"/>
                </a:lnTo>
                <a:lnTo>
                  <a:pt x="162560" y="10642"/>
                </a:lnTo>
                <a:lnTo>
                  <a:pt x="162560" y="3073"/>
                </a:lnTo>
                <a:lnTo>
                  <a:pt x="159486" y="0"/>
                </a:lnTo>
                <a:close/>
                <a:moveTo>
                  <a:pt x="54419" y="0"/>
                </a:moveTo>
                <a:lnTo>
                  <a:pt x="3073" y="0"/>
                </a:lnTo>
                <a:lnTo>
                  <a:pt x="0" y="3073"/>
                </a:lnTo>
                <a:lnTo>
                  <a:pt x="0" y="10642"/>
                </a:lnTo>
                <a:lnTo>
                  <a:pt x="3073" y="13716"/>
                </a:lnTo>
                <a:lnTo>
                  <a:pt x="54419" y="13716"/>
                </a:lnTo>
                <a:lnTo>
                  <a:pt x="57492" y="10642"/>
                </a:lnTo>
                <a:lnTo>
                  <a:pt x="57492" y="3073"/>
                </a:lnTo>
                <a:lnTo>
                  <a:pt x="5441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object 16"/>
          <p:cNvGrpSpPr/>
          <p:nvPr/>
        </p:nvGrpSpPr>
        <p:grpSpPr>
          <a:xfrm>
            <a:off x="4986000" y="3717000"/>
            <a:ext cx="180720" cy="117720"/>
            <a:chOff x="4986000" y="3717000"/>
            <a:chExt cx="180720" cy="117720"/>
          </a:xfrm>
        </p:grpSpPr>
        <p:sp>
          <p:nvSpPr>
            <p:cNvPr id="217" name="object 17"/>
            <p:cNvSpPr/>
            <p:nvPr/>
          </p:nvSpPr>
          <p:spPr>
            <a:xfrm>
              <a:off x="5131080" y="3767400"/>
              <a:ext cx="35640" cy="12960"/>
            </a:xfrm>
            <a:custGeom>
              <a:avLst/>
              <a:gdLst/>
              <a:ahLst/>
              <a:cxnLst/>
              <a:rect l="l" t="t" r="r" b="b"/>
              <a:pathLst>
                <a:path w="36829" h="13970">
                  <a:moveTo>
                    <a:pt x="33502" y="0"/>
                  </a:moveTo>
                  <a:lnTo>
                    <a:pt x="3060" y="0"/>
                  </a:lnTo>
                  <a:lnTo>
                    <a:pt x="0" y="3073"/>
                  </a:lnTo>
                  <a:lnTo>
                    <a:pt x="0" y="10642"/>
                  </a:lnTo>
                  <a:lnTo>
                    <a:pt x="3060" y="13716"/>
                  </a:lnTo>
                  <a:lnTo>
                    <a:pt x="29717" y="13716"/>
                  </a:lnTo>
                  <a:lnTo>
                    <a:pt x="33502" y="13716"/>
                  </a:lnTo>
                  <a:lnTo>
                    <a:pt x="36575" y="10642"/>
                  </a:lnTo>
                  <a:lnTo>
                    <a:pt x="36575" y="3073"/>
                  </a:lnTo>
                  <a:lnTo>
                    <a:pt x="335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18" name="object 18"/>
            <p:cNvPicPr/>
            <p:nvPr/>
          </p:nvPicPr>
          <p:blipFill>
            <a:blip r:embed="rId2"/>
            <a:stretch/>
          </p:blipFill>
          <p:spPr>
            <a:xfrm>
              <a:off x="4986000" y="3717000"/>
              <a:ext cx="117720" cy="117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9" name="object 19"/>
          <p:cNvGrpSpPr/>
          <p:nvPr/>
        </p:nvGrpSpPr>
        <p:grpSpPr>
          <a:xfrm>
            <a:off x="6977520" y="4284000"/>
            <a:ext cx="179640" cy="117720"/>
            <a:chOff x="6977520" y="4284000"/>
            <a:chExt cx="179640" cy="117720"/>
          </a:xfrm>
        </p:grpSpPr>
        <p:sp>
          <p:nvSpPr>
            <p:cNvPr id="220" name="object 20"/>
            <p:cNvSpPr/>
            <p:nvPr/>
          </p:nvSpPr>
          <p:spPr>
            <a:xfrm>
              <a:off x="6977520" y="4338360"/>
              <a:ext cx="35640" cy="12960"/>
            </a:xfrm>
            <a:custGeom>
              <a:avLst/>
              <a:gdLst/>
              <a:ahLst/>
              <a:cxnLst/>
              <a:rect l="l" t="t" r="r" b="b"/>
              <a:pathLst>
                <a:path w="36829" h="13970">
                  <a:moveTo>
                    <a:pt x="33502" y="0"/>
                  </a:moveTo>
                  <a:lnTo>
                    <a:pt x="3060" y="0"/>
                  </a:lnTo>
                  <a:lnTo>
                    <a:pt x="0" y="3073"/>
                  </a:lnTo>
                  <a:lnTo>
                    <a:pt x="0" y="10642"/>
                  </a:lnTo>
                  <a:lnTo>
                    <a:pt x="3060" y="13716"/>
                  </a:lnTo>
                  <a:lnTo>
                    <a:pt x="29718" y="13716"/>
                  </a:lnTo>
                  <a:lnTo>
                    <a:pt x="33502" y="13716"/>
                  </a:lnTo>
                  <a:lnTo>
                    <a:pt x="36576" y="10642"/>
                  </a:lnTo>
                  <a:lnTo>
                    <a:pt x="36576" y="3073"/>
                  </a:lnTo>
                  <a:lnTo>
                    <a:pt x="335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21" name="object 21"/>
            <p:cNvPicPr/>
            <p:nvPr/>
          </p:nvPicPr>
          <p:blipFill>
            <a:blip r:embed="rId3"/>
            <a:stretch/>
          </p:blipFill>
          <p:spPr>
            <a:xfrm>
              <a:off x="7039440" y="4284000"/>
              <a:ext cx="117720" cy="117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22" name="object 22"/>
          <p:cNvGrpSpPr/>
          <p:nvPr/>
        </p:nvGrpSpPr>
        <p:grpSpPr>
          <a:xfrm>
            <a:off x="5474160" y="3857040"/>
            <a:ext cx="1433880" cy="419400"/>
            <a:chOff x="5474160" y="3857040"/>
            <a:chExt cx="1433880" cy="419400"/>
          </a:xfrm>
        </p:grpSpPr>
        <p:sp>
          <p:nvSpPr>
            <p:cNvPr id="223" name="object 23"/>
            <p:cNvSpPr/>
            <p:nvPr/>
          </p:nvSpPr>
          <p:spPr>
            <a:xfrm>
              <a:off x="5474160" y="3857040"/>
              <a:ext cx="1433880" cy="419400"/>
            </a:xfrm>
            <a:custGeom>
              <a:avLst/>
              <a:gdLst/>
              <a:ahLst/>
              <a:cxnLst/>
              <a:rect l="l" t="t" r="r" b="b"/>
              <a:pathLst>
                <a:path w="1435100" h="420370">
                  <a:moveTo>
                    <a:pt x="215633" y="298018"/>
                  </a:moveTo>
                  <a:lnTo>
                    <a:pt x="211480" y="258495"/>
                  </a:lnTo>
                  <a:lnTo>
                    <a:pt x="192747" y="220052"/>
                  </a:lnTo>
                  <a:lnTo>
                    <a:pt x="160705" y="198424"/>
                  </a:lnTo>
                  <a:lnTo>
                    <a:pt x="160705" y="298018"/>
                  </a:lnTo>
                  <a:lnTo>
                    <a:pt x="159893" y="316725"/>
                  </a:lnTo>
                  <a:lnTo>
                    <a:pt x="147739" y="356247"/>
                  </a:lnTo>
                  <a:lnTo>
                    <a:pt x="96126" y="374307"/>
                  </a:lnTo>
                  <a:lnTo>
                    <a:pt x="57467" y="374307"/>
                  </a:lnTo>
                  <a:lnTo>
                    <a:pt x="57467" y="219202"/>
                  </a:lnTo>
                  <a:lnTo>
                    <a:pt x="91541" y="219202"/>
                  </a:lnTo>
                  <a:lnTo>
                    <a:pt x="131978" y="228092"/>
                  </a:lnTo>
                  <a:lnTo>
                    <a:pt x="156845" y="263829"/>
                  </a:lnTo>
                  <a:lnTo>
                    <a:pt x="160705" y="298018"/>
                  </a:lnTo>
                  <a:lnTo>
                    <a:pt x="160705" y="198424"/>
                  </a:lnTo>
                  <a:lnTo>
                    <a:pt x="157302" y="197053"/>
                  </a:lnTo>
                  <a:lnTo>
                    <a:pt x="145453" y="193763"/>
                  </a:lnTo>
                  <a:lnTo>
                    <a:pt x="155155" y="191757"/>
                  </a:lnTo>
                  <a:lnTo>
                    <a:pt x="163944" y="188810"/>
                  </a:lnTo>
                  <a:lnTo>
                    <a:pt x="171805" y="184899"/>
                  </a:lnTo>
                  <a:lnTo>
                    <a:pt x="178765" y="180035"/>
                  </a:lnTo>
                  <a:lnTo>
                    <a:pt x="183515" y="175463"/>
                  </a:lnTo>
                  <a:lnTo>
                    <a:pt x="184835" y="174193"/>
                  </a:lnTo>
                  <a:lnTo>
                    <a:pt x="202844" y="130505"/>
                  </a:lnTo>
                  <a:lnTo>
                    <a:pt x="204444" y="106794"/>
                  </a:lnTo>
                  <a:lnTo>
                    <a:pt x="204025" y="94005"/>
                  </a:lnTo>
                  <a:lnTo>
                    <a:pt x="194068" y="51422"/>
                  </a:lnTo>
                  <a:lnTo>
                    <a:pt x="191262" y="46278"/>
                  </a:lnTo>
                  <a:lnTo>
                    <a:pt x="189433" y="42913"/>
                  </a:lnTo>
                  <a:lnTo>
                    <a:pt x="154609" y="13893"/>
                  </a:lnTo>
                  <a:lnTo>
                    <a:pt x="154609" y="106794"/>
                  </a:lnTo>
                  <a:lnTo>
                    <a:pt x="154254" y="118427"/>
                  </a:lnTo>
                  <a:lnTo>
                    <a:pt x="141376" y="159626"/>
                  </a:lnTo>
                  <a:lnTo>
                    <a:pt x="103073" y="175031"/>
                  </a:lnTo>
                  <a:lnTo>
                    <a:pt x="91541" y="175463"/>
                  </a:lnTo>
                  <a:lnTo>
                    <a:pt x="57467" y="175463"/>
                  </a:lnTo>
                  <a:lnTo>
                    <a:pt x="57467" y="46278"/>
                  </a:lnTo>
                  <a:lnTo>
                    <a:pt x="71196" y="46278"/>
                  </a:lnTo>
                  <a:lnTo>
                    <a:pt x="119011" y="49580"/>
                  </a:lnTo>
                  <a:lnTo>
                    <a:pt x="149733" y="72948"/>
                  </a:lnTo>
                  <a:lnTo>
                    <a:pt x="154609" y="106794"/>
                  </a:lnTo>
                  <a:lnTo>
                    <a:pt x="154609" y="13893"/>
                  </a:lnTo>
                  <a:lnTo>
                    <a:pt x="108102" y="3949"/>
                  </a:lnTo>
                  <a:lnTo>
                    <a:pt x="94589" y="3568"/>
                  </a:lnTo>
                  <a:lnTo>
                    <a:pt x="0" y="3568"/>
                  </a:lnTo>
                  <a:lnTo>
                    <a:pt x="0" y="415493"/>
                  </a:lnTo>
                  <a:lnTo>
                    <a:pt x="109855" y="415493"/>
                  </a:lnTo>
                  <a:lnTo>
                    <a:pt x="157403" y="407111"/>
                  </a:lnTo>
                  <a:lnTo>
                    <a:pt x="190449" y="383463"/>
                  </a:lnTo>
                  <a:lnTo>
                    <a:pt x="209524" y="346329"/>
                  </a:lnTo>
                  <a:lnTo>
                    <a:pt x="215239" y="310946"/>
                  </a:lnTo>
                  <a:lnTo>
                    <a:pt x="215633" y="298018"/>
                  </a:lnTo>
                  <a:close/>
                  <a:moveTo>
                    <a:pt x="462267" y="321919"/>
                  </a:moveTo>
                  <a:lnTo>
                    <a:pt x="452259" y="269811"/>
                  </a:lnTo>
                  <a:lnTo>
                    <a:pt x="425272" y="228790"/>
                  </a:lnTo>
                  <a:lnTo>
                    <a:pt x="333603" y="145453"/>
                  </a:lnTo>
                  <a:lnTo>
                    <a:pt x="326974" y="139128"/>
                  </a:lnTo>
                  <a:lnTo>
                    <a:pt x="307047" y="98501"/>
                  </a:lnTo>
                  <a:lnTo>
                    <a:pt x="306654" y="89509"/>
                  </a:lnTo>
                  <a:lnTo>
                    <a:pt x="307403" y="79006"/>
                  </a:lnTo>
                  <a:lnTo>
                    <a:pt x="332905" y="47104"/>
                  </a:lnTo>
                  <a:lnTo>
                    <a:pt x="351917" y="44246"/>
                  </a:lnTo>
                  <a:lnTo>
                    <a:pt x="361975" y="44894"/>
                  </a:lnTo>
                  <a:lnTo>
                    <a:pt x="394436" y="66751"/>
                  </a:lnTo>
                  <a:lnTo>
                    <a:pt x="405879" y="109550"/>
                  </a:lnTo>
                  <a:lnTo>
                    <a:pt x="406831" y="119519"/>
                  </a:lnTo>
                  <a:lnTo>
                    <a:pt x="455663" y="106286"/>
                  </a:lnTo>
                  <a:lnTo>
                    <a:pt x="445744" y="59245"/>
                  </a:lnTo>
                  <a:lnTo>
                    <a:pt x="425907" y="25946"/>
                  </a:lnTo>
                  <a:lnTo>
                    <a:pt x="385241" y="3581"/>
                  </a:lnTo>
                  <a:lnTo>
                    <a:pt x="351917" y="0"/>
                  </a:lnTo>
                  <a:lnTo>
                    <a:pt x="330720" y="1562"/>
                  </a:lnTo>
                  <a:lnTo>
                    <a:pt x="281228" y="24917"/>
                  </a:lnTo>
                  <a:lnTo>
                    <a:pt x="256895" y="73748"/>
                  </a:lnTo>
                  <a:lnTo>
                    <a:pt x="255282" y="95110"/>
                  </a:lnTo>
                  <a:lnTo>
                    <a:pt x="255879" y="109994"/>
                  </a:lnTo>
                  <a:lnTo>
                    <a:pt x="264947" y="147231"/>
                  </a:lnTo>
                  <a:lnTo>
                    <a:pt x="294957" y="186143"/>
                  </a:lnTo>
                  <a:lnTo>
                    <a:pt x="364121" y="247167"/>
                  </a:lnTo>
                  <a:lnTo>
                    <a:pt x="373367" y="255790"/>
                  </a:lnTo>
                  <a:lnTo>
                    <a:pt x="401726" y="290690"/>
                  </a:lnTo>
                  <a:lnTo>
                    <a:pt x="408876" y="326491"/>
                  </a:lnTo>
                  <a:lnTo>
                    <a:pt x="408165" y="337515"/>
                  </a:lnTo>
                  <a:lnTo>
                    <a:pt x="383247" y="371703"/>
                  </a:lnTo>
                  <a:lnTo>
                    <a:pt x="363613" y="374815"/>
                  </a:lnTo>
                  <a:lnTo>
                    <a:pt x="353275" y="374002"/>
                  </a:lnTo>
                  <a:lnTo>
                    <a:pt x="319049" y="347040"/>
                  </a:lnTo>
                  <a:lnTo>
                    <a:pt x="307606" y="307809"/>
                  </a:lnTo>
                  <a:lnTo>
                    <a:pt x="305130" y="286321"/>
                  </a:lnTo>
                  <a:lnTo>
                    <a:pt x="254266" y="300062"/>
                  </a:lnTo>
                  <a:lnTo>
                    <a:pt x="263042" y="348589"/>
                  </a:lnTo>
                  <a:lnTo>
                    <a:pt x="283578" y="386638"/>
                  </a:lnTo>
                  <a:lnTo>
                    <a:pt x="316928" y="411492"/>
                  </a:lnTo>
                  <a:lnTo>
                    <a:pt x="363613" y="420077"/>
                  </a:lnTo>
                  <a:lnTo>
                    <a:pt x="377672" y="419341"/>
                  </a:lnTo>
                  <a:lnTo>
                    <a:pt x="414731" y="408381"/>
                  </a:lnTo>
                  <a:lnTo>
                    <a:pt x="449554" y="374561"/>
                  </a:lnTo>
                  <a:lnTo>
                    <a:pt x="461467" y="336651"/>
                  </a:lnTo>
                  <a:lnTo>
                    <a:pt x="462267" y="321919"/>
                  </a:lnTo>
                  <a:close/>
                  <a:moveTo>
                    <a:pt x="592709" y="352539"/>
                  </a:moveTo>
                  <a:lnTo>
                    <a:pt x="589635" y="349465"/>
                  </a:lnTo>
                  <a:lnTo>
                    <a:pt x="582066" y="349465"/>
                  </a:lnTo>
                  <a:lnTo>
                    <a:pt x="578993" y="352539"/>
                  </a:lnTo>
                  <a:lnTo>
                    <a:pt x="578993" y="405574"/>
                  </a:lnTo>
                  <a:lnTo>
                    <a:pt x="582066" y="408647"/>
                  </a:lnTo>
                  <a:lnTo>
                    <a:pt x="585851" y="408647"/>
                  </a:lnTo>
                  <a:lnTo>
                    <a:pt x="589635" y="408647"/>
                  </a:lnTo>
                  <a:lnTo>
                    <a:pt x="592709" y="405574"/>
                  </a:lnTo>
                  <a:lnTo>
                    <a:pt x="592709" y="352539"/>
                  </a:lnTo>
                  <a:close/>
                  <a:moveTo>
                    <a:pt x="592709" y="12128"/>
                  </a:moveTo>
                  <a:lnTo>
                    <a:pt x="589635" y="9055"/>
                  </a:lnTo>
                  <a:lnTo>
                    <a:pt x="582066" y="9055"/>
                  </a:lnTo>
                  <a:lnTo>
                    <a:pt x="578993" y="12128"/>
                  </a:lnTo>
                  <a:lnTo>
                    <a:pt x="578993" y="73774"/>
                  </a:lnTo>
                  <a:lnTo>
                    <a:pt x="582066" y="76847"/>
                  </a:lnTo>
                  <a:lnTo>
                    <a:pt x="585851" y="76847"/>
                  </a:lnTo>
                  <a:lnTo>
                    <a:pt x="589635" y="76847"/>
                  </a:lnTo>
                  <a:lnTo>
                    <a:pt x="592709" y="73774"/>
                  </a:lnTo>
                  <a:lnTo>
                    <a:pt x="592709" y="12128"/>
                  </a:lnTo>
                  <a:close/>
                  <a:moveTo>
                    <a:pt x="914374" y="321919"/>
                  </a:moveTo>
                  <a:lnTo>
                    <a:pt x="904354" y="269811"/>
                  </a:lnTo>
                  <a:lnTo>
                    <a:pt x="877366" y="228790"/>
                  </a:lnTo>
                  <a:lnTo>
                    <a:pt x="785698" y="145453"/>
                  </a:lnTo>
                  <a:lnTo>
                    <a:pt x="779068" y="139128"/>
                  </a:lnTo>
                  <a:lnTo>
                    <a:pt x="759142" y="98501"/>
                  </a:lnTo>
                  <a:lnTo>
                    <a:pt x="758748" y="89509"/>
                  </a:lnTo>
                  <a:lnTo>
                    <a:pt x="759485" y="79006"/>
                  </a:lnTo>
                  <a:lnTo>
                    <a:pt x="784999" y="47104"/>
                  </a:lnTo>
                  <a:lnTo>
                    <a:pt x="804011" y="44246"/>
                  </a:lnTo>
                  <a:lnTo>
                    <a:pt x="814070" y="44894"/>
                  </a:lnTo>
                  <a:lnTo>
                    <a:pt x="846531" y="66751"/>
                  </a:lnTo>
                  <a:lnTo>
                    <a:pt x="857986" y="109550"/>
                  </a:lnTo>
                  <a:lnTo>
                    <a:pt x="858939" y="119519"/>
                  </a:lnTo>
                  <a:lnTo>
                    <a:pt x="907757" y="106286"/>
                  </a:lnTo>
                  <a:lnTo>
                    <a:pt x="897839" y="59245"/>
                  </a:lnTo>
                  <a:lnTo>
                    <a:pt x="878001" y="25946"/>
                  </a:lnTo>
                  <a:lnTo>
                    <a:pt x="837336" y="3581"/>
                  </a:lnTo>
                  <a:lnTo>
                    <a:pt x="804011" y="0"/>
                  </a:lnTo>
                  <a:lnTo>
                    <a:pt x="782802" y="1562"/>
                  </a:lnTo>
                  <a:lnTo>
                    <a:pt x="733310" y="24917"/>
                  </a:lnTo>
                  <a:lnTo>
                    <a:pt x="708990" y="73748"/>
                  </a:lnTo>
                  <a:lnTo>
                    <a:pt x="707377" y="95110"/>
                  </a:lnTo>
                  <a:lnTo>
                    <a:pt x="707974" y="109994"/>
                  </a:lnTo>
                  <a:lnTo>
                    <a:pt x="717042" y="147231"/>
                  </a:lnTo>
                  <a:lnTo>
                    <a:pt x="747052" y="186143"/>
                  </a:lnTo>
                  <a:lnTo>
                    <a:pt x="816216" y="247167"/>
                  </a:lnTo>
                  <a:lnTo>
                    <a:pt x="825461" y="255790"/>
                  </a:lnTo>
                  <a:lnTo>
                    <a:pt x="853808" y="290690"/>
                  </a:lnTo>
                  <a:lnTo>
                    <a:pt x="860971" y="326491"/>
                  </a:lnTo>
                  <a:lnTo>
                    <a:pt x="860247" y="337515"/>
                  </a:lnTo>
                  <a:lnTo>
                    <a:pt x="835342" y="371703"/>
                  </a:lnTo>
                  <a:lnTo>
                    <a:pt x="815708" y="374815"/>
                  </a:lnTo>
                  <a:lnTo>
                    <a:pt x="805370" y="374002"/>
                  </a:lnTo>
                  <a:lnTo>
                    <a:pt x="771144" y="347040"/>
                  </a:lnTo>
                  <a:lnTo>
                    <a:pt x="759701" y="307809"/>
                  </a:lnTo>
                  <a:lnTo>
                    <a:pt x="757224" y="286321"/>
                  </a:lnTo>
                  <a:lnTo>
                    <a:pt x="706361" y="300062"/>
                  </a:lnTo>
                  <a:lnTo>
                    <a:pt x="715137" y="348589"/>
                  </a:lnTo>
                  <a:lnTo>
                    <a:pt x="735660" y="386638"/>
                  </a:lnTo>
                  <a:lnTo>
                    <a:pt x="769035" y="411492"/>
                  </a:lnTo>
                  <a:lnTo>
                    <a:pt x="815708" y="420077"/>
                  </a:lnTo>
                  <a:lnTo>
                    <a:pt x="829767" y="419341"/>
                  </a:lnTo>
                  <a:lnTo>
                    <a:pt x="866813" y="408381"/>
                  </a:lnTo>
                  <a:lnTo>
                    <a:pt x="901649" y="374561"/>
                  </a:lnTo>
                  <a:lnTo>
                    <a:pt x="913574" y="336651"/>
                  </a:lnTo>
                  <a:lnTo>
                    <a:pt x="914374" y="321919"/>
                  </a:lnTo>
                  <a:close/>
                  <a:moveTo>
                    <a:pt x="1120736" y="222758"/>
                  </a:moveTo>
                  <a:lnTo>
                    <a:pt x="1116406" y="181076"/>
                  </a:lnTo>
                  <a:lnTo>
                    <a:pt x="1108671" y="157657"/>
                  </a:lnTo>
                  <a:lnTo>
                    <a:pt x="1108341" y="156832"/>
                  </a:lnTo>
                  <a:lnTo>
                    <a:pt x="1076350" y="124917"/>
                  </a:lnTo>
                  <a:lnTo>
                    <a:pt x="1066342" y="121450"/>
                  </a:lnTo>
                  <a:lnTo>
                    <a:pt x="1066342" y="214490"/>
                  </a:lnTo>
                  <a:lnTo>
                    <a:pt x="1066342" y="322859"/>
                  </a:lnTo>
                  <a:lnTo>
                    <a:pt x="1061770" y="364134"/>
                  </a:lnTo>
                  <a:lnTo>
                    <a:pt x="1045908" y="379387"/>
                  </a:lnTo>
                  <a:lnTo>
                    <a:pt x="1024890" y="379387"/>
                  </a:lnTo>
                  <a:lnTo>
                    <a:pt x="1005141" y="346075"/>
                  </a:lnTo>
                  <a:lnTo>
                    <a:pt x="1003947" y="322859"/>
                  </a:lnTo>
                  <a:lnTo>
                    <a:pt x="1003947" y="214490"/>
                  </a:lnTo>
                  <a:lnTo>
                    <a:pt x="1010056" y="172097"/>
                  </a:lnTo>
                  <a:lnTo>
                    <a:pt x="1024890" y="157657"/>
                  </a:lnTo>
                  <a:lnTo>
                    <a:pt x="1045908" y="157657"/>
                  </a:lnTo>
                  <a:lnTo>
                    <a:pt x="1065149" y="191211"/>
                  </a:lnTo>
                  <a:lnTo>
                    <a:pt x="1066342" y="214490"/>
                  </a:lnTo>
                  <a:lnTo>
                    <a:pt x="1066342" y="121450"/>
                  </a:lnTo>
                  <a:lnTo>
                    <a:pt x="1064437" y="120789"/>
                  </a:lnTo>
                  <a:lnTo>
                    <a:pt x="1050798" y="118300"/>
                  </a:lnTo>
                  <a:lnTo>
                    <a:pt x="1035405" y="117475"/>
                  </a:lnTo>
                  <a:lnTo>
                    <a:pt x="1019987" y="118300"/>
                  </a:lnTo>
                  <a:lnTo>
                    <a:pt x="975309" y="138023"/>
                  </a:lnTo>
                  <a:lnTo>
                    <a:pt x="953884" y="181076"/>
                  </a:lnTo>
                  <a:lnTo>
                    <a:pt x="949553" y="222758"/>
                  </a:lnTo>
                  <a:lnTo>
                    <a:pt x="949566" y="314794"/>
                  </a:lnTo>
                  <a:lnTo>
                    <a:pt x="953909" y="356082"/>
                  </a:lnTo>
                  <a:lnTo>
                    <a:pt x="975309" y="399034"/>
                  </a:lnTo>
                  <a:lnTo>
                    <a:pt x="1019987" y="418744"/>
                  </a:lnTo>
                  <a:lnTo>
                    <a:pt x="1035405" y="419569"/>
                  </a:lnTo>
                  <a:lnTo>
                    <a:pt x="1050798" y="418744"/>
                  </a:lnTo>
                  <a:lnTo>
                    <a:pt x="1095121" y="399034"/>
                  </a:lnTo>
                  <a:lnTo>
                    <a:pt x="1108671" y="379387"/>
                  </a:lnTo>
                  <a:lnTo>
                    <a:pt x="1112964" y="368706"/>
                  </a:lnTo>
                  <a:lnTo>
                    <a:pt x="1116406" y="355968"/>
                  </a:lnTo>
                  <a:lnTo>
                    <a:pt x="1118857" y="342138"/>
                  </a:lnTo>
                  <a:lnTo>
                    <a:pt x="1120343" y="327228"/>
                  </a:lnTo>
                  <a:lnTo>
                    <a:pt x="1120724" y="314794"/>
                  </a:lnTo>
                  <a:lnTo>
                    <a:pt x="1120736" y="222758"/>
                  </a:lnTo>
                  <a:close/>
                  <a:moveTo>
                    <a:pt x="1278483" y="21869"/>
                  </a:moveTo>
                  <a:lnTo>
                    <a:pt x="1272032" y="20523"/>
                  </a:lnTo>
                  <a:lnTo>
                    <a:pt x="1266190" y="19583"/>
                  </a:lnTo>
                  <a:lnTo>
                    <a:pt x="1255674" y="18554"/>
                  </a:lnTo>
                  <a:lnTo>
                    <a:pt x="1249654" y="18313"/>
                  </a:lnTo>
                  <a:lnTo>
                    <a:pt x="1242885" y="18313"/>
                  </a:lnTo>
                  <a:lnTo>
                    <a:pt x="1201686" y="28981"/>
                  </a:lnTo>
                  <a:lnTo>
                    <a:pt x="1181747" y="69532"/>
                  </a:lnTo>
                  <a:lnTo>
                    <a:pt x="1179309" y="106286"/>
                  </a:lnTo>
                  <a:lnTo>
                    <a:pt x="1179309" y="121551"/>
                  </a:lnTo>
                  <a:lnTo>
                    <a:pt x="1144219" y="121551"/>
                  </a:lnTo>
                  <a:lnTo>
                    <a:pt x="1144219" y="161721"/>
                  </a:lnTo>
                  <a:lnTo>
                    <a:pt x="1179309" y="161721"/>
                  </a:lnTo>
                  <a:lnTo>
                    <a:pt x="1179309" y="415493"/>
                  </a:lnTo>
                  <a:lnTo>
                    <a:pt x="1233728" y="415493"/>
                  </a:lnTo>
                  <a:lnTo>
                    <a:pt x="1233728" y="161721"/>
                  </a:lnTo>
                  <a:lnTo>
                    <a:pt x="1278483" y="161721"/>
                  </a:lnTo>
                  <a:lnTo>
                    <a:pt x="1278483" y="121551"/>
                  </a:lnTo>
                  <a:lnTo>
                    <a:pt x="1233728" y="121551"/>
                  </a:lnTo>
                  <a:lnTo>
                    <a:pt x="1233728" y="97142"/>
                  </a:lnTo>
                  <a:lnTo>
                    <a:pt x="1247622" y="59004"/>
                  </a:lnTo>
                  <a:lnTo>
                    <a:pt x="1258138" y="59004"/>
                  </a:lnTo>
                  <a:lnTo>
                    <a:pt x="1264564" y="59245"/>
                  </a:lnTo>
                  <a:lnTo>
                    <a:pt x="1272032" y="60261"/>
                  </a:lnTo>
                  <a:lnTo>
                    <a:pt x="1278483" y="61531"/>
                  </a:lnTo>
                  <a:lnTo>
                    <a:pt x="1278483" y="21869"/>
                  </a:lnTo>
                  <a:close/>
                  <a:moveTo>
                    <a:pt x="1434617" y="121551"/>
                  </a:moveTo>
                  <a:lnTo>
                    <a:pt x="1387322" y="121551"/>
                  </a:lnTo>
                  <a:lnTo>
                    <a:pt x="1387322" y="35598"/>
                  </a:lnTo>
                  <a:lnTo>
                    <a:pt x="1332903" y="35598"/>
                  </a:lnTo>
                  <a:lnTo>
                    <a:pt x="1332903" y="121551"/>
                  </a:lnTo>
                  <a:lnTo>
                    <a:pt x="1301877" y="121551"/>
                  </a:lnTo>
                  <a:lnTo>
                    <a:pt x="1301877" y="157657"/>
                  </a:lnTo>
                  <a:lnTo>
                    <a:pt x="1332903" y="157657"/>
                  </a:lnTo>
                  <a:lnTo>
                    <a:pt x="1332903" y="349377"/>
                  </a:lnTo>
                  <a:lnTo>
                    <a:pt x="1333296" y="359714"/>
                  </a:lnTo>
                  <a:lnTo>
                    <a:pt x="1347520" y="400494"/>
                  </a:lnTo>
                  <a:lnTo>
                    <a:pt x="1385582" y="419023"/>
                  </a:lnTo>
                  <a:lnTo>
                    <a:pt x="1396466" y="419569"/>
                  </a:lnTo>
                  <a:lnTo>
                    <a:pt x="1403261" y="419569"/>
                  </a:lnTo>
                  <a:lnTo>
                    <a:pt x="1409522" y="419303"/>
                  </a:lnTo>
                  <a:lnTo>
                    <a:pt x="1421053" y="418299"/>
                  </a:lnTo>
                  <a:lnTo>
                    <a:pt x="1434109" y="416521"/>
                  </a:lnTo>
                  <a:lnTo>
                    <a:pt x="1434109" y="376339"/>
                  </a:lnTo>
                  <a:lnTo>
                    <a:pt x="1416989" y="377863"/>
                  </a:lnTo>
                  <a:lnTo>
                    <a:pt x="1403756" y="377863"/>
                  </a:lnTo>
                  <a:lnTo>
                    <a:pt x="1396644" y="375412"/>
                  </a:lnTo>
                  <a:lnTo>
                    <a:pt x="1389176" y="365582"/>
                  </a:lnTo>
                  <a:lnTo>
                    <a:pt x="1387322" y="357365"/>
                  </a:lnTo>
                  <a:lnTo>
                    <a:pt x="1387322" y="157657"/>
                  </a:lnTo>
                  <a:lnTo>
                    <a:pt x="1434617" y="157657"/>
                  </a:lnTo>
                  <a:lnTo>
                    <a:pt x="1434617" y="12155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24" name="object 24"/>
            <p:cNvPicPr/>
            <p:nvPr/>
          </p:nvPicPr>
          <p:blipFill>
            <a:blip r:embed="rId4"/>
            <a:stretch/>
          </p:blipFill>
          <p:spPr>
            <a:xfrm>
              <a:off x="5959080" y="3968640"/>
              <a:ext cx="200880" cy="200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25" name="object 25"/>
          <p:cNvGrpSpPr/>
          <p:nvPr/>
        </p:nvGrpSpPr>
        <p:grpSpPr>
          <a:xfrm>
            <a:off x="914400" y="2589120"/>
            <a:ext cx="23040" cy="1296720"/>
            <a:chOff x="914400" y="2589120"/>
            <a:chExt cx="23040" cy="1296720"/>
          </a:xfrm>
        </p:grpSpPr>
        <p:sp>
          <p:nvSpPr>
            <p:cNvPr id="226" name="object 26"/>
            <p:cNvSpPr/>
            <p:nvPr/>
          </p:nvSpPr>
          <p:spPr>
            <a:xfrm>
              <a:off x="914400" y="258912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0"/>
                  </a:moveTo>
                  <a:lnTo>
                    <a:pt x="0" y="124818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bject 27"/>
            <p:cNvSpPr/>
            <p:nvPr/>
          </p:nvSpPr>
          <p:spPr>
            <a:xfrm>
              <a:off x="914400" y="386280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0" y="0"/>
                  </a:moveTo>
                  <a:lnTo>
                    <a:pt x="0" y="23545"/>
                  </a:lnTo>
                  <a:lnTo>
                    <a:pt x="23647" y="23545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8" name="object 28"/>
          <p:cNvGrpSpPr/>
          <p:nvPr/>
        </p:nvGrpSpPr>
        <p:grpSpPr>
          <a:xfrm>
            <a:off x="989280" y="3862800"/>
            <a:ext cx="3270600" cy="23760"/>
            <a:chOff x="989280" y="3862800"/>
            <a:chExt cx="3270600" cy="23760"/>
          </a:xfrm>
        </p:grpSpPr>
        <p:sp>
          <p:nvSpPr>
            <p:cNvPr id="229" name="object 29"/>
            <p:cNvSpPr/>
            <p:nvPr/>
          </p:nvSpPr>
          <p:spPr>
            <a:xfrm>
              <a:off x="989280" y="3886200"/>
              <a:ext cx="3221640" cy="36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0" y="0"/>
                  </a:moveTo>
                  <a:lnTo>
                    <a:pt x="3222231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object 30"/>
            <p:cNvSpPr/>
            <p:nvPr/>
          </p:nvSpPr>
          <p:spPr>
            <a:xfrm>
              <a:off x="4236840" y="386280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0" y="23545"/>
                  </a:moveTo>
                  <a:lnTo>
                    <a:pt x="23647" y="23545"/>
                  </a:lnTo>
                  <a:lnTo>
                    <a:pt x="2364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1" name="object 31"/>
          <p:cNvGrpSpPr/>
          <p:nvPr/>
        </p:nvGrpSpPr>
        <p:grpSpPr>
          <a:xfrm>
            <a:off x="914400" y="2514600"/>
            <a:ext cx="3270960" cy="23040"/>
            <a:chOff x="914400" y="2514600"/>
            <a:chExt cx="3270960" cy="23040"/>
          </a:xfrm>
        </p:grpSpPr>
        <p:sp>
          <p:nvSpPr>
            <p:cNvPr id="232" name="object 32"/>
            <p:cNvSpPr/>
            <p:nvPr/>
          </p:nvSpPr>
          <p:spPr>
            <a:xfrm>
              <a:off x="963720" y="2514600"/>
              <a:ext cx="3221640" cy="36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3222231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object 33"/>
            <p:cNvSpPr/>
            <p:nvPr/>
          </p:nvSpPr>
          <p:spPr>
            <a:xfrm>
              <a:off x="914400" y="251460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647" y="0"/>
                  </a:moveTo>
                  <a:lnTo>
                    <a:pt x="0" y="0"/>
                  </a:lnTo>
                  <a:lnTo>
                    <a:pt x="0" y="23533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4" name="object 34"/>
          <p:cNvGrpSpPr/>
          <p:nvPr/>
        </p:nvGrpSpPr>
        <p:grpSpPr>
          <a:xfrm>
            <a:off x="7923600" y="3862800"/>
            <a:ext cx="3270960" cy="126000"/>
            <a:chOff x="7923600" y="3862800"/>
            <a:chExt cx="3270960" cy="126000"/>
          </a:xfrm>
        </p:grpSpPr>
        <p:sp>
          <p:nvSpPr>
            <p:cNvPr id="235" name="object 35"/>
            <p:cNvSpPr/>
            <p:nvPr/>
          </p:nvSpPr>
          <p:spPr>
            <a:xfrm>
              <a:off x="7923600" y="3987000"/>
              <a:ext cx="3221640" cy="180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0" y="0"/>
                  </a:moveTo>
                  <a:lnTo>
                    <a:pt x="3222231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object 36"/>
            <p:cNvSpPr/>
            <p:nvPr/>
          </p:nvSpPr>
          <p:spPr>
            <a:xfrm>
              <a:off x="11171520" y="3862800"/>
              <a:ext cx="23040" cy="122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0" y="23545"/>
                  </a:moveTo>
                  <a:lnTo>
                    <a:pt x="23647" y="23545"/>
                  </a:lnTo>
                  <a:lnTo>
                    <a:pt x="2364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7" name="object 37"/>
          <p:cNvGrpSpPr/>
          <p:nvPr/>
        </p:nvGrpSpPr>
        <p:grpSpPr>
          <a:xfrm>
            <a:off x="11171520" y="2514600"/>
            <a:ext cx="23760" cy="1296360"/>
            <a:chOff x="11171520" y="2514600"/>
            <a:chExt cx="23760" cy="1296360"/>
          </a:xfrm>
        </p:grpSpPr>
        <p:sp>
          <p:nvSpPr>
            <p:cNvPr id="238" name="object 38"/>
            <p:cNvSpPr/>
            <p:nvPr/>
          </p:nvSpPr>
          <p:spPr>
            <a:xfrm>
              <a:off x="11194920" y="256356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818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object 39"/>
            <p:cNvSpPr/>
            <p:nvPr/>
          </p:nvSpPr>
          <p:spPr>
            <a:xfrm>
              <a:off x="11171520" y="251460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23647" y="23533"/>
                  </a:moveTo>
                  <a:lnTo>
                    <a:pt x="23647" y="0"/>
                  </a:lnTo>
                  <a:lnTo>
                    <a:pt x="0" y="0"/>
                  </a:lnTo>
                </a:path>
              </a:pathLst>
            </a:custGeom>
            <a:noFill/>
            <a:ln w="12699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0" name="object 40"/>
          <p:cNvGrpSpPr/>
          <p:nvPr/>
        </p:nvGrpSpPr>
        <p:grpSpPr>
          <a:xfrm>
            <a:off x="7848720" y="2514600"/>
            <a:ext cx="3270960" cy="23040"/>
            <a:chOff x="7848720" y="2514600"/>
            <a:chExt cx="3270960" cy="23040"/>
          </a:xfrm>
        </p:grpSpPr>
        <p:sp>
          <p:nvSpPr>
            <p:cNvPr id="241" name="object 41"/>
            <p:cNvSpPr/>
            <p:nvPr/>
          </p:nvSpPr>
          <p:spPr>
            <a:xfrm>
              <a:off x="7898040" y="2514600"/>
              <a:ext cx="3221640" cy="36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3222231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object 42"/>
            <p:cNvSpPr/>
            <p:nvPr/>
          </p:nvSpPr>
          <p:spPr>
            <a:xfrm>
              <a:off x="7848720" y="251460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23647" y="0"/>
                  </a:moveTo>
                  <a:lnTo>
                    <a:pt x="0" y="0"/>
                  </a:lnTo>
                  <a:lnTo>
                    <a:pt x="0" y="23533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3" name="object 43"/>
          <p:cNvGrpSpPr/>
          <p:nvPr/>
        </p:nvGrpSpPr>
        <p:grpSpPr>
          <a:xfrm>
            <a:off x="7923600" y="5697720"/>
            <a:ext cx="3270960" cy="24120"/>
            <a:chOff x="7923600" y="5697720"/>
            <a:chExt cx="3270960" cy="24120"/>
          </a:xfrm>
        </p:grpSpPr>
        <p:sp>
          <p:nvSpPr>
            <p:cNvPr id="244" name="object 44"/>
            <p:cNvSpPr/>
            <p:nvPr/>
          </p:nvSpPr>
          <p:spPr>
            <a:xfrm>
              <a:off x="7923600" y="5721480"/>
              <a:ext cx="3221640" cy="36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0" y="0"/>
                  </a:moveTo>
                  <a:lnTo>
                    <a:pt x="3222231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object 45"/>
            <p:cNvSpPr/>
            <p:nvPr/>
          </p:nvSpPr>
          <p:spPr>
            <a:xfrm>
              <a:off x="11171520" y="569772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0" y="23545"/>
                  </a:moveTo>
                  <a:lnTo>
                    <a:pt x="23647" y="23545"/>
                  </a:lnTo>
                  <a:lnTo>
                    <a:pt x="2364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6" name="object 46"/>
          <p:cNvGrpSpPr/>
          <p:nvPr/>
        </p:nvGrpSpPr>
        <p:grpSpPr>
          <a:xfrm>
            <a:off x="11171520" y="4349880"/>
            <a:ext cx="23760" cy="1296360"/>
            <a:chOff x="11171520" y="4349880"/>
            <a:chExt cx="23760" cy="1296360"/>
          </a:xfrm>
        </p:grpSpPr>
        <p:sp>
          <p:nvSpPr>
            <p:cNvPr id="247" name="object 47"/>
            <p:cNvSpPr/>
            <p:nvPr/>
          </p:nvSpPr>
          <p:spPr>
            <a:xfrm>
              <a:off x="11194920" y="439884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818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bject 48"/>
            <p:cNvSpPr/>
            <p:nvPr/>
          </p:nvSpPr>
          <p:spPr>
            <a:xfrm>
              <a:off x="11171520" y="434988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647" y="23533"/>
                  </a:moveTo>
                  <a:lnTo>
                    <a:pt x="23647" y="0"/>
                  </a:lnTo>
                  <a:lnTo>
                    <a:pt x="0" y="0"/>
                  </a:lnTo>
                </a:path>
              </a:pathLst>
            </a:custGeom>
            <a:noFill/>
            <a:ln w="12699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9" name="object 49"/>
          <p:cNvGrpSpPr/>
          <p:nvPr/>
        </p:nvGrpSpPr>
        <p:grpSpPr>
          <a:xfrm>
            <a:off x="7848720" y="4349880"/>
            <a:ext cx="3270960" cy="23040"/>
            <a:chOff x="7848720" y="4349880"/>
            <a:chExt cx="3270960" cy="23040"/>
          </a:xfrm>
        </p:grpSpPr>
        <p:sp>
          <p:nvSpPr>
            <p:cNvPr id="250" name="object 50"/>
            <p:cNvSpPr/>
            <p:nvPr/>
          </p:nvSpPr>
          <p:spPr>
            <a:xfrm>
              <a:off x="7898040" y="4349880"/>
              <a:ext cx="3221640" cy="36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3222231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bject 51"/>
            <p:cNvSpPr/>
            <p:nvPr/>
          </p:nvSpPr>
          <p:spPr>
            <a:xfrm>
              <a:off x="7848720" y="434988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647" y="0"/>
                  </a:moveTo>
                  <a:lnTo>
                    <a:pt x="0" y="0"/>
                  </a:lnTo>
                  <a:lnTo>
                    <a:pt x="0" y="23533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2" name="object 52"/>
          <p:cNvGrpSpPr/>
          <p:nvPr/>
        </p:nvGrpSpPr>
        <p:grpSpPr>
          <a:xfrm>
            <a:off x="914400" y="4424040"/>
            <a:ext cx="23040" cy="1296720"/>
            <a:chOff x="914400" y="4424040"/>
            <a:chExt cx="23040" cy="1296720"/>
          </a:xfrm>
        </p:grpSpPr>
        <p:sp>
          <p:nvSpPr>
            <p:cNvPr id="253" name="object 53"/>
            <p:cNvSpPr/>
            <p:nvPr/>
          </p:nvSpPr>
          <p:spPr>
            <a:xfrm>
              <a:off x="914400" y="442404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0"/>
                  </a:moveTo>
                  <a:lnTo>
                    <a:pt x="0" y="124818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object 54"/>
            <p:cNvSpPr/>
            <p:nvPr/>
          </p:nvSpPr>
          <p:spPr>
            <a:xfrm>
              <a:off x="914400" y="569772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0" y="0"/>
                  </a:moveTo>
                  <a:lnTo>
                    <a:pt x="0" y="23545"/>
                  </a:lnTo>
                  <a:lnTo>
                    <a:pt x="23647" y="23545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5" name="object 55"/>
          <p:cNvGrpSpPr/>
          <p:nvPr/>
        </p:nvGrpSpPr>
        <p:grpSpPr>
          <a:xfrm>
            <a:off x="989280" y="5697720"/>
            <a:ext cx="3270600" cy="24120"/>
            <a:chOff x="989280" y="5697720"/>
            <a:chExt cx="3270600" cy="24120"/>
          </a:xfrm>
        </p:grpSpPr>
        <p:sp>
          <p:nvSpPr>
            <p:cNvPr id="256" name="object 56"/>
            <p:cNvSpPr/>
            <p:nvPr/>
          </p:nvSpPr>
          <p:spPr>
            <a:xfrm>
              <a:off x="989280" y="5721480"/>
              <a:ext cx="3221640" cy="36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0" y="0"/>
                  </a:moveTo>
                  <a:lnTo>
                    <a:pt x="3222231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object 57"/>
            <p:cNvSpPr/>
            <p:nvPr/>
          </p:nvSpPr>
          <p:spPr>
            <a:xfrm>
              <a:off x="4236840" y="569772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0" y="23545"/>
                  </a:moveTo>
                  <a:lnTo>
                    <a:pt x="23647" y="23545"/>
                  </a:lnTo>
                  <a:lnTo>
                    <a:pt x="2364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8" name="object 58"/>
          <p:cNvGrpSpPr/>
          <p:nvPr/>
        </p:nvGrpSpPr>
        <p:grpSpPr>
          <a:xfrm>
            <a:off x="914400" y="4349880"/>
            <a:ext cx="3270960" cy="23040"/>
            <a:chOff x="914400" y="4349880"/>
            <a:chExt cx="3270960" cy="23040"/>
          </a:xfrm>
        </p:grpSpPr>
        <p:sp>
          <p:nvSpPr>
            <p:cNvPr id="259" name="object 59"/>
            <p:cNvSpPr/>
            <p:nvPr/>
          </p:nvSpPr>
          <p:spPr>
            <a:xfrm>
              <a:off x="963720" y="4349880"/>
              <a:ext cx="3221640" cy="360"/>
            </a:xfrm>
            <a:custGeom>
              <a:avLst/>
              <a:gdLst/>
              <a:ahLst/>
              <a:cxnLst/>
              <a:rect l="l" t="t" r="r" b="b"/>
              <a:pathLst>
                <a:path w="3222625">
                  <a:moveTo>
                    <a:pt x="3222231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object 60"/>
            <p:cNvSpPr/>
            <p:nvPr/>
          </p:nvSpPr>
          <p:spPr>
            <a:xfrm>
              <a:off x="914400" y="434988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647" y="0"/>
                  </a:moveTo>
                  <a:lnTo>
                    <a:pt x="0" y="0"/>
                  </a:lnTo>
                  <a:lnTo>
                    <a:pt x="0" y="23533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1" name="object 61"/>
          <p:cNvGrpSpPr/>
          <p:nvPr/>
        </p:nvGrpSpPr>
        <p:grpSpPr>
          <a:xfrm>
            <a:off x="4236840" y="2514600"/>
            <a:ext cx="3634920" cy="1371240"/>
            <a:chOff x="4236840" y="2514600"/>
            <a:chExt cx="3634920" cy="1371240"/>
          </a:xfrm>
        </p:grpSpPr>
        <p:sp>
          <p:nvSpPr>
            <p:cNvPr id="262" name="object 62"/>
            <p:cNvSpPr/>
            <p:nvPr/>
          </p:nvSpPr>
          <p:spPr>
            <a:xfrm>
              <a:off x="6030000" y="3767400"/>
              <a:ext cx="35640" cy="3564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3502" y="0"/>
                  </a:moveTo>
                  <a:lnTo>
                    <a:pt x="3073" y="0"/>
                  </a:lnTo>
                  <a:lnTo>
                    <a:pt x="0" y="3073"/>
                  </a:lnTo>
                  <a:lnTo>
                    <a:pt x="0" y="10642"/>
                  </a:lnTo>
                  <a:lnTo>
                    <a:pt x="3073" y="13716"/>
                  </a:lnTo>
                  <a:lnTo>
                    <a:pt x="22859" y="13716"/>
                  </a:lnTo>
                  <a:lnTo>
                    <a:pt x="22859" y="33502"/>
                  </a:lnTo>
                  <a:lnTo>
                    <a:pt x="25933" y="36576"/>
                  </a:lnTo>
                  <a:lnTo>
                    <a:pt x="29717" y="36576"/>
                  </a:lnTo>
                  <a:lnTo>
                    <a:pt x="33502" y="36576"/>
                  </a:lnTo>
                  <a:lnTo>
                    <a:pt x="36575" y="33502"/>
                  </a:lnTo>
                  <a:lnTo>
                    <a:pt x="36575" y="3073"/>
                  </a:lnTo>
                  <a:lnTo>
                    <a:pt x="335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object 63"/>
            <p:cNvSpPr/>
            <p:nvPr/>
          </p:nvSpPr>
          <p:spPr>
            <a:xfrm>
              <a:off x="4260600" y="256356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818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object 64"/>
            <p:cNvSpPr/>
            <p:nvPr/>
          </p:nvSpPr>
          <p:spPr>
            <a:xfrm>
              <a:off x="4236840" y="251460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23647" y="23533"/>
                  </a:moveTo>
                  <a:lnTo>
                    <a:pt x="23647" y="0"/>
                  </a:lnTo>
                  <a:lnTo>
                    <a:pt x="0" y="0"/>
                  </a:lnTo>
                </a:path>
              </a:pathLst>
            </a:custGeom>
            <a:noFill/>
            <a:ln w="12699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object 65"/>
            <p:cNvSpPr/>
            <p:nvPr/>
          </p:nvSpPr>
          <p:spPr>
            <a:xfrm>
              <a:off x="7848720" y="258912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0"/>
                  </a:moveTo>
                  <a:lnTo>
                    <a:pt x="0" y="124818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object 66"/>
            <p:cNvSpPr/>
            <p:nvPr/>
          </p:nvSpPr>
          <p:spPr>
            <a:xfrm>
              <a:off x="7848720" y="386280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0" y="0"/>
                  </a:moveTo>
                  <a:lnTo>
                    <a:pt x="0" y="23545"/>
                  </a:lnTo>
                  <a:lnTo>
                    <a:pt x="23647" y="23545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object 67"/>
            <p:cNvSpPr/>
            <p:nvPr/>
          </p:nvSpPr>
          <p:spPr>
            <a:xfrm>
              <a:off x="4271400" y="3200400"/>
              <a:ext cx="3574080" cy="360"/>
            </a:xfrm>
            <a:custGeom>
              <a:avLst/>
              <a:gdLst/>
              <a:ahLst/>
              <a:cxnLst/>
              <a:rect l="l" t="t" r="r" b="b"/>
              <a:pathLst>
                <a:path w="3575050">
                  <a:moveTo>
                    <a:pt x="0" y="0"/>
                  </a:moveTo>
                  <a:lnTo>
                    <a:pt x="3574796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object 68"/>
            <p:cNvSpPr/>
            <p:nvPr/>
          </p:nvSpPr>
          <p:spPr>
            <a:xfrm>
              <a:off x="6058800" y="3200400"/>
              <a:ext cx="360" cy="5706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50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9" name="object 69"/>
          <p:cNvGrpSpPr/>
          <p:nvPr/>
        </p:nvGrpSpPr>
        <p:grpSpPr>
          <a:xfrm>
            <a:off x="4236840" y="4315680"/>
            <a:ext cx="3634920" cy="1405080"/>
            <a:chOff x="4236840" y="4315680"/>
            <a:chExt cx="3634920" cy="1405080"/>
          </a:xfrm>
        </p:grpSpPr>
        <p:sp>
          <p:nvSpPr>
            <p:cNvPr id="270" name="object 70"/>
            <p:cNvSpPr/>
            <p:nvPr/>
          </p:nvSpPr>
          <p:spPr>
            <a:xfrm>
              <a:off x="6053040" y="4315680"/>
              <a:ext cx="35640" cy="3564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0655" y="0"/>
                  </a:moveTo>
                  <a:lnTo>
                    <a:pt x="3073" y="0"/>
                  </a:lnTo>
                  <a:lnTo>
                    <a:pt x="0" y="3073"/>
                  </a:lnTo>
                  <a:lnTo>
                    <a:pt x="0" y="33502"/>
                  </a:lnTo>
                  <a:lnTo>
                    <a:pt x="3073" y="36576"/>
                  </a:lnTo>
                  <a:lnTo>
                    <a:pt x="29717" y="36576"/>
                  </a:lnTo>
                  <a:lnTo>
                    <a:pt x="33502" y="36576"/>
                  </a:lnTo>
                  <a:lnTo>
                    <a:pt x="36575" y="33502"/>
                  </a:lnTo>
                  <a:lnTo>
                    <a:pt x="36575" y="25933"/>
                  </a:lnTo>
                  <a:lnTo>
                    <a:pt x="33502" y="22860"/>
                  </a:lnTo>
                  <a:lnTo>
                    <a:pt x="13715" y="22860"/>
                  </a:lnTo>
                  <a:lnTo>
                    <a:pt x="13715" y="3073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object 71"/>
            <p:cNvSpPr/>
            <p:nvPr/>
          </p:nvSpPr>
          <p:spPr>
            <a:xfrm>
              <a:off x="7848720" y="442404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0"/>
                  </a:moveTo>
                  <a:lnTo>
                    <a:pt x="0" y="124818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object 72"/>
            <p:cNvSpPr/>
            <p:nvPr/>
          </p:nvSpPr>
          <p:spPr>
            <a:xfrm>
              <a:off x="7848720" y="569772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0" y="0"/>
                  </a:moveTo>
                  <a:lnTo>
                    <a:pt x="0" y="23545"/>
                  </a:lnTo>
                  <a:lnTo>
                    <a:pt x="23647" y="23545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object 73"/>
            <p:cNvSpPr/>
            <p:nvPr/>
          </p:nvSpPr>
          <p:spPr>
            <a:xfrm>
              <a:off x="4260600" y="4398840"/>
              <a:ext cx="360" cy="124740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818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object 74"/>
            <p:cNvSpPr/>
            <p:nvPr/>
          </p:nvSpPr>
          <p:spPr>
            <a:xfrm>
              <a:off x="4236840" y="4349880"/>
              <a:ext cx="23040" cy="2304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647" y="23533"/>
                  </a:moveTo>
                  <a:lnTo>
                    <a:pt x="23647" y="0"/>
                  </a:lnTo>
                  <a:lnTo>
                    <a:pt x="0" y="0"/>
                  </a:lnTo>
                </a:path>
              </a:pathLst>
            </a:custGeom>
            <a:noFill/>
            <a:ln w="12699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object 75"/>
            <p:cNvSpPr/>
            <p:nvPr/>
          </p:nvSpPr>
          <p:spPr>
            <a:xfrm>
              <a:off x="4271400" y="5035680"/>
              <a:ext cx="3574080" cy="360"/>
            </a:xfrm>
            <a:custGeom>
              <a:avLst/>
              <a:gdLst/>
              <a:ahLst/>
              <a:cxnLst/>
              <a:rect l="l" t="t" r="r" b="b"/>
              <a:pathLst>
                <a:path w="3575050">
                  <a:moveTo>
                    <a:pt x="0" y="0"/>
                  </a:moveTo>
                  <a:lnTo>
                    <a:pt x="3574796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object 76"/>
            <p:cNvSpPr/>
            <p:nvPr/>
          </p:nvSpPr>
          <p:spPr>
            <a:xfrm>
              <a:off x="6058800" y="4379400"/>
              <a:ext cx="360" cy="642960"/>
            </a:xfrm>
            <a:custGeom>
              <a:avLst/>
              <a:gdLst/>
              <a:ahLst/>
              <a:cxnLst/>
              <a:rect l="l" t="t" r="r" b="b"/>
              <a:pathLst>
                <a:path h="643889">
                  <a:moveTo>
                    <a:pt x="0" y="643496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7" name="object 77"/>
          <p:cNvSpPr/>
          <p:nvPr/>
        </p:nvSpPr>
        <p:spPr>
          <a:xfrm>
            <a:off x="4162680" y="6095520"/>
            <a:ext cx="3791880" cy="761400"/>
          </a:xfrm>
          <a:custGeom>
            <a:avLst/>
            <a:gdLst/>
            <a:ahLst/>
            <a:cxnLst/>
            <a:rect l="l" t="t" r="r" b="b"/>
            <a:pathLst>
              <a:path w="3792854" h="762634">
                <a:moveTo>
                  <a:pt x="1896122" y="0"/>
                </a:moveTo>
                <a:lnTo>
                  <a:pt x="1843672" y="492"/>
                </a:lnTo>
                <a:lnTo>
                  <a:pt x="1791461" y="1963"/>
                </a:lnTo>
                <a:lnTo>
                  <a:pt x="1739499" y="4404"/>
                </a:lnTo>
                <a:lnTo>
                  <a:pt x="1687794" y="7806"/>
                </a:lnTo>
                <a:lnTo>
                  <a:pt x="1636355" y="12161"/>
                </a:lnTo>
                <a:lnTo>
                  <a:pt x="1585190" y="17459"/>
                </a:lnTo>
                <a:lnTo>
                  <a:pt x="1534309" y="23692"/>
                </a:lnTo>
                <a:lnTo>
                  <a:pt x="1483719" y="30851"/>
                </a:lnTo>
                <a:lnTo>
                  <a:pt x="1433431" y="38928"/>
                </a:lnTo>
                <a:lnTo>
                  <a:pt x="1383452" y="47913"/>
                </a:lnTo>
                <a:lnTo>
                  <a:pt x="1333792" y="57798"/>
                </a:lnTo>
                <a:lnTo>
                  <a:pt x="1284459" y="68574"/>
                </a:lnTo>
                <a:lnTo>
                  <a:pt x="1235462" y="80232"/>
                </a:lnTo>
                <a:lnTo>
                  <a:pt x="1186809" y="92763"/>
                </a:lnTo>
                <a:lnTo>
                  <a:pt x="1138510" y="106159"/>
                </a:lnTo>
                <a:lnTo>
                  <a:pt x="1090572" y="120411"/>
                </a:lnTo>
                <a:lnTo>
                  <a:pt x="1043006" y="135510"/>
                </a:lnTo>
                <a:lnTo>
                  <a:pt x="995820" y="151447"/>
                </a:lnTo>
                <a:lnTo>
                  <a:pt x="949022" y="168214"/>
                </a:lnTo>
                <a:lnTo>
                  <a:pt x="902621" y="185802"/>
                </a:lnTo>
                <a:lnTo>
                  <a:pt x="856626" y="204201"/>
                </a:lnTo>
                <a:lnTo>
                  <a:pt x="811045" y="223404"/>
                </a:lnTo>
                <a:lnTo>
                  <a:pt x="765888" y="243401"/>
                </a:lnTo>
                <a:lnTo>
                  <a:pt x="721164" y="264184"/>
                </a:lnTo>
                <a:lnTo>
                  <a:pt x="676880" y="285743"/>
                </a:lnTo>
                <a:lnTo>
                  <a:pt x="633046" y="308071"/>
                </a:lnTo>
                <a:lnTo>
                  <a:pt x="589670" y="331158"/>
                </a:lnTo>
                <a:lnTo>
                  <a:pt x="546761" y="354996"/>
                </a:lnTo>
                <a:lnTo>
                  <a:pt x="504329" y="379575"/>
                </a:lnTo>
                <a:lnTo>
                  <a:pt x="462381" y="404887"/>
                </a:lnTo>
                <a:lnTo>
                  <a:pt x="420926" y="430923"/>
                </a:lnTo>
                <a:lnTo>
                  <a:pt x="379974" y="457675"/>
                </a:lnTo>
                <a:lnTo>
                  <a:pt x="339533" y="485134"/>
                </a:lnTo>
                <a:lnTo>
                  <a:pt x="299611" y="513290"/>
                </a:lnTo>
                <a:lnTo>
                  <a:pt x="260218" y="542135"/>
                </a:lnTo>
                <a:lnTo>
                  <a:pt x="221363" y="571661"/>
                </a:lnTo>
                <a:lnTo>
                  <a:pt x="183053" y="601858"/>
                </a:lnTo>
                <a:lnTo>
                  <a:pt x="145298" y="632718"/>
                </a:lnTo>
                <a:lnTo>
                  <a:pt x="108106" y="664232"/>
                </a:lnTo>
                <a:lnTo>
                  <a:pt x="71487" y="696391"/>
                </a:lnTo>
                <a:lnTo>
                  <a:pt x="35448" y="729186"/>
                </a:lnTo>
                <a:lnTo>
                  <a:pt x="0" y="762609"/>
                </a:lnTo>
                <a:lnTo>
                  <a:pt x="3792245" y="762609"/>
                </a:lnTo>
                <a:lnTo>
                  <a:pt x="3756797" y="729186"/>
                </a:lnTo>
                <a:lnTo>
                  <a:pt x="3720759" y="696391"/>
                </a:lnTo>
                <a:lnTo>
                  <a:pt x="3684141" y="664232"/>
                </a:lnTo>
                <a:lnTo>
                  <a:pt x="3646950" y="632718"/>
                </a:lnTo>
                <a:lnTo>
                  <a:pt x="3609195" y="601858"/>
                </a:lnTo>
                <a:lnTo>
                  <a:pt x="3570886" y="571661"/>
                </a:lnTo>
                <a:lnTo>
                  <a:pt x="3532030" y="542135"/>
                </a:lnTo>
                <a:lnTo>
                  <a:pt x="3492638" y="513290"/>
                </a:lnTo>
                <a:lnTo>
                  <a:pt x="3452716" y="485134"/>
                </a:lnTo>
                <a:lnTo>
                  <a:pt x="3412275" y="457675"/>
                </a:lnTo>
                <a:lnTo>
                  <a:pt x="3371323" y="430923"/>
                </a:lnTo>
                <a:lnTo>
                  <a:pt x="3329869" y="404887"/>
                </a:lnTo>
                <a:lnTo>
                  <a:pt x="3287921" y="379575"/>
                </a:lnTo>
                <a:lnTo>
                  <a:pt x="3245489" y="354996"/>
                </a:lnTo>
                <a:lnTo>
                  <a:pt x="3202580" y="331158"/>
                </a:lnTo>
                <a:lnTo>
                  <a:pt x="3159204" y="308071"/>
                </a:lnTo>
                <a:lnTo>
                  <a:pt x="3115370" y="285743"/>
                </a:lnTo>
                <a:lnTo>
                  <a:pt x="3071086" y="264184"/>
                </a:lnTo>
                <a:lnTo>
                  <a:pt x="3026361" y="243401"/>
                </a:lnTo>
                <a:lnTo>
                  <a:pt x="2981204" y="223404"/>
                </a:lnTo>
                <a:lnTo>
                  <a:pt x="2935624" y="204201"/>
                </a:lnTo>
                <a:lnTo>
                  <a:pt x="2889628" y="185802"/>
                </a:lnTo>
                <a:lnTo>
                  <a:pt x="2843227" y="168214"/>
                </a:lnTo>
                <a:lnTo>
                  <a:pt x="2796429" y="151447"/>
                </a:lnTo>
                <a:lnTo>
                  <a:pt x="2749242" y="135510"/>
                </a:lnTo>
                <a:lnTo>
                  <a:pt x="2701675" y="120411"/>
                </a:lnTo>
                <a:lnTo>
                  <a:pt x="2653738" y="106159"/>
                </a:lnTo>
                <a:lnTo>
                  <a:pt x="2605438" y="92763"/>
                </a:lnTo>
                <a:lnTo>
                  <a:pt x="2556785" y="80232"/>
                </a:lnTo>
                <a:lnTo>
                  <a:pt x="2507788" y="68574"/>
                </a:lnTo>
                <a:lnTo>
                  <a:pt x="2458454" y="57798"/>
                </a:lnTo>
                <a:lnTo>
                  <a:pt x="2408794" y="47913"/>
                </a:lnTo>
                <a:lnTo>
                  <a:pt x="2358815" y="38928"/>
                </a:lnTo>
                <a:lnTo>
                  <a:pt x="2308526" y="30851"/>
                </a:lnTo>
                <a:lnTo>
                  <a:pt x="2257937" y="23692"/>
                </a:lnTo>
                <a:lnTo>
                  <a:pt x="2207055" y="17459"/>
                </a:lnTo>
                <a:lnTo>
                  <a:pt x="2155890" y="12161"/>
                </a:lnTo>
                <a:lnTo>
                  <a:pt x="2104451" y="7806"/>
                </a:lnTo>
                <a:lnTo>
                  <a:pt x="2052746" y="4404"/>
                </a:lnTo>
                <a:lnTo>
                  <a:pt x="2000783" y="1963"/>
                </a:lnTo>
                <a:lnTo>
                  <a:pt x="1948572" y="492"/>
                </a:lnTo>
                <a:lnTo>
                  <a:pt x="1896122" y="0"/>
                </a:lnTo>
                <a:close/>
              </a:path>
            </a:pathLst>
          </a:custGeom>
          <a:solidFill>
            <a:srgbClr val="D510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PlaceHolder 2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D5EEF635-390D-4DD2-8063-50AAC9D190DF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51400" y="411840"/>
            <a:ext cx="1049472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Функциональные</a:t>
            </a:r>
            <a:r>
              <a:rPr lang="en-RU" sz="3600" b="1" strike="noStrike" spc="-52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и</a:t>
            </a:r>
            <a:r>
              <a:rPr lang="en-RU" sz="3600" b="1" strike="noStrike" spc="-52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технологические </a:t>
            </a:r>
            <a:r>
              <a:rPr lang="en-RU" sz="3600" b="1" strike="noStrike" spc="-846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возможности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80" name="object 3"/>
          <p:cNvSpPr/>
          <p:nvPr/>
        </p:nvSpPr>
        <p:spPr>
          <a:xfrm>
            <a:off x="851400" y="2329200"/>
            <a:ext cx="10303560" cy="285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numCol="3" spcCol="180000" anchor="t">
            <a:noAutofit/>
          </a:bodyPr>
          <a:lstStyle/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Быстрое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моделирование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процессов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форм,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использование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готовых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адаптируемых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модулей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и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алгоритмов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бизнес-процессов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br/>
            <a:r>
              <a:rPr lang="en-US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Удаленный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доступ к внутренней сети согласно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политике безопасности заказчика через </a:t>
            </a:r>
            <a:r>
              <a:rPr lang="en-GB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WEB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или </a:t>
            </a:r>
            <a:r>
              <a:rPr lang="en-GB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VPN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br/>
            <a:r>
              <a:rPr lang="en-US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Визуализация</a:t>
            </a:r>
            <a:r>
              <a:rPr lang="ru-RU" sz="1200" b="0" strike="noStrike" spc="63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аналитики</a:t>
            </a:r>
            <a:r>
              <a:rPr lang="ru-RU" sz="1200" b="0" strike="noStrike" spc="63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процессов</a:t>
            </a:r>
            <a:r>
              <a:rPr lang="ru-RU" sz="1200" b="0" strike="noStrike" spc="58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данных 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от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верхнеуровневых 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показателей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до количественных по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каждой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штатной единице </a:t>
            </a:r>
            <a:r>
              <a:rPr lang="ru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или</a:t>
            </a:r>
            <a:r>
              <a:rPr lang="ru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товарному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наименованию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т.д.</a:t>
            </a:r>
            <a:br/>
            <a:r>
              <a:rPr lang="en-US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Синхронизация </a:t>
            </a:r>
            <a:r>
              <a:rPr lang="en-GB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LDAP,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настройка локальных прав доступа и контуров видимости проектов и массивов данных. </a:t>
            </a:r>
            <a:br/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Логирование всех действий пользователей.</a:t>
            </a:r>
            <a:br/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Обмен мгновенными сообщениями во внутреннем мессенджере. </a:t>
            </a:r>
            <a:br/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Доступ с любого устройства к платформе с возможностью настройки чат-ботов и напоминаний.</a:t>
            </a:r>
            <a:br/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Обеспечение безопасности и сохранности данных.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Поддержка различных типов репликации.</a:t>
            </a:r>
            <a:br/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Применение программных интерфейсов  (</a:t>
            </a:r>
            <a:r>
              <a:rPr lang="en-GB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API)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обеспечивает отказоустойчивость в гибридных средах.</a:t>
            </a:r>
            <a:br/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  <a:p>
            <a:pPr marL="300240" indent="-288360">
              <a:lnSpc>
                <a:spcPct val="111000"/>
              </a:lnSpc>
              <a:spcBef>
                <a:spcPts val="99"/>
              </a:spcBef>
              <a:buSzPct val="149949"/>
              <a:buBlip>
                <a:blip r:embed="rId2"/>
              </a:buBlip>
              <a:tabLst>
                <a:tab pos="300240" algn="l"/>
              </a:tabLst>
            </a:pP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Роботизация бизнес-задач (</a:t>
            </a:r>
            <a:r>
              <a:rPr lang="en-GB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RPA) - 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делегирование повторяющихся и рутинных задач программным роботам.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1" name="object 15"/>
          <p:cNvSpPr/>
          <p:nvPr/>
        </p:nvSpPr>
        <p:spPr>
          <a:xfrm>
            <a:off x="10575720" y="0"/>
            <a:ext cx="1616760" cy="1616760"/>
          </a:xfrm>
          <a:custGeom>
            <a:avLst/>
            <a:gdLst/>
            <a:ahLst/>
            <a:cxnLst/>
            <a:rect l="l" t="t" r="r" b="b"/>
            <a:pathLst>
              <a:path w="1617979" h="1617980">
                <a:moveTo>
                  <a:pt x="1617557" y="0"/>
                </a:moveTo>
                <a:lnTo>
                  <a:pt x="495817" y="0"/>
                </a:lnTo>
                <a:lnTo>
                  <a:pt x="31022" y="464794"/>
                </a:lnTo>
                <a:lnTo>
                  <a:pt x="7755" y="499994"/>
                </a:lnTo>
                <a:lnTo>
                  <a:pt x="0" y="539989"/>
                </a:lnTo>
                <a:lnTo>
                  <a:pt x="7755" y="579982"/>
                </a:lnTo>
                <a:lnTo>
                  <a:pt x="31022" y="615175"/>
                </a:lnTo>
                <a:lnTo>
                  <a:pt x="1002369" y="1586547"/>
                </a:lnTo>
                <a:lnTo>
                  <a:pt x="1037568" y="1609807"/>
                </a:lnTo>
                <a:lnTo>
                  <a:pt x="1077560" y="1617560"/>
                </a:lnTo>
                <a:lnTo>
                  <a:pt x="1117551" y="1609807"/>
                </a:lnTo>
                <a:lnTo>
                  <a:pt x="1152750" y="1586547"/>
                </a:lnTo>
                <a:lnTo>
                  <a:pt x="1617557" y="1121727"/>
                </a:lnTo>
                <a:lnTo>
                  <a:pt x="1617557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PlaceHolder 2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00838CC1-50CA-4E08-8D6C-4437FE826AF9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51400" y="411840"/>
            <a:ext cx="490860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Как</a:t>
            </a:r>
            <a:r>
              <a:rPr lang="en-RU" sz="3600" b="1" strike="noStrike" spc="-52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мы</a:t>
            </a:r>
            <a:r>
              <a:rPr lang="en-RU" sz="3600" b="1" strike="noStrike" spc="-46">
                <a:solidFill>
                  <a:srgbClr val="231F20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231F20"/>
                </a:solidFill>
                <a:latin typeface="Merriweather"/>
              </a:rPr>
              <a:t>работаем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84" name="object 3"/>
          <p:cNvSpPr/>
          <p:nvPr/>
        </p:nvSpPr>
        <p:spPr>
          <a:xfrm>
            <a:off x="10575720" y="0"/>
            <a:ext cx="1616760" cy="1616760"/>
          </a:xfrm>
          <a:custGeom>
            <a:avLst/>
            <a:gdLst/>
            <a:ahLst/>
            <a:cxnLst/>
            <a:rect l="l" t="t" r="r" b="b"/>
            <a:pathLst>
              <a:path w="1617979" h="1617980">
                <a:moveTo>
                  <a:pt x="1617555" y="0"/>
                </a:moveTo>
                <a:lnTo>
                  <a:pt x="495822" y="0"/>
                </a:lnTo>
                <a:lnTo>
                  <a:pt x="31022" y="464799"/>
                </a:lnTo>
                <a:lnTo>
                  <a:pt x="7755" y="500000"/>
                </a:lnTo>
                <a:lnTo>
                  <a:pt x="0" y="539994"/>
                </a:lnTo>
                <a:lnTo>
                  <a:pt x="7755" y="579987"/>
                </a:lnTo>
                <a:lnTo>
                  <a:pt x="31022" y="615180"/>
                </a:lnTo>
                <a:lnTo>
                  <a:pt x="1002369" y="1586552"/>
                </a:lnTo>
                <a:lnTo>
                  <a:pt x="1037568" y="1609812"/>
                </a:lnTo>
                <a:lnTo>
                  <a:pt x="1077560" y="1617566"/>
                </a:lnTo>
                <a:lnTo>
                  <a:pt x="1117551" y="1609812"/>
                </a:lnTo>
                <a:lnTo>
                  <a:pt x="1152750" y="1586552"/>
                </a:lnTo>
                <a:lnTo>
                  <a:pt x="1617555" y="1121735"/>
                </a:lnTo>
                <a:lnTo>
                  <a:pt x="1617555" y="0"/>
                </a:lnTo>
                <a:close/>
              </a:path>
            </a:pathLst>
          </a:custGeom>
          <a:solidFill>
            <a:srgbClr val="F0CD2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object 4"/>
          <p:cNvSpPr/>
          <p:nvPr/>
        </p:nvSpPr>
        <p:spPr>
          <a:xfrm>
            <a:off x="853920" y="3522240"/>
            <a:ext cx="165492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200" b="1" strike="noStrike" spc="24">
                <a:solidFill>
                  <a:srgbClr val="231F20"/>
                </a:solidFill>
                <a:latin typeface="Roboto Condensed"/>
                <a:ea typeface="DejaVu Sans"/>
              </a:rPr>
              <a:t>БИЗНЕС</a:t>
            </a:r>
            <a:r>
              <a:rPr lang="en-RU" sz="1200" b="1" strike="noStrike" spc="7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12">
                <a:solidFill>
                  <a:srgbClr val="231F20"/>
                </a:solidFill>
                <a:latin typeface="Roboto Condensed"/>
                <a:ea typeface="DejaVu Sans"/>
              </a:rPr>
              <a:t>ВО ГЛАВЕ </a:t>
            </a:r>
            <a:r>
              <a:rPr lang="en-RU" sz="1200" b="1" strike="noStrike" spc="7">
                <a:solidFill>
                  <a:srgbClr val="231F20"/>
                </a:solidFill>
                <a:latin typeface="Roboto Condensed"/>
                <a:ea typeface="DejaVu Sans"/>
              </a:rPr>
              <a:t>УГЛА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6" name="object 5"/>
          <p:cNvSpPr/>
          <p:nvPr/>
        </p:nvSpPr>
        <p:spPr>
          <a:xfrm>
            <a:off x="851400" y="3908160"/>
            <a:ext cx="3314880" cy="102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Наши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аналитики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погружаются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в специфику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бизнеса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заказчика, адаптируют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решение </a:t>
            </a:r>
            <a:r>
              <a:rPr lang="en-RU" sz="1200" b="0" strike="noStrike" spc="-21">
                <a:solidFill>
                  <a:srgbClr val="6D6E71"/>
                </a:solidFill>
                <a:latin typeface="Roboto Condensed"/>
                <a:ea typeface="DejaVu Sans"/>
              </a:rPr>
              <a:t>под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задачи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алгоритмы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не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разрушают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привычных практик, принятых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в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вашей компании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индустрии.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7" name="object 6"/>
          <p:cNvSpPr/>
          <p:nvPr/>
        </p:nvSpPr>
        <p:spPr>
          <a:xfrm>
            <a:off x="4435560" y="3501720"/>
            <a:ext cx="3290760" cy="203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512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1" strike="noStrike" spc="26">
                <a:solidFill>
                  <a:srgbClr val="231F20"/>
                </a:solidFill>
                <a:latin typeface="Roboto Condensed"/>
                <a:ea typeface="DejaVu Sans"/>
              </a:rPr>
              <a:t>МАКСИМАЛЬНЫЙ</a:t>
            </a:r>
            <a:r>
              <a:rPr lang="en-RU" sz="1200" b="1" strike="noStrike" spc="7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24">
                <a:solidFill>
                  <a:srgbClr val="231F20"/>
                </a:solidFill>
                <a:latin typeface="Roboto Condensed"/>
                <a:ea typeface="DejaVu Sans"/>
              </a:rPr>
              <a:t>КОМФОРТ</a:t>
            </a:r>
            <a:r>
              <a:rPr lang="en-RU" sz="1200" b="1" strike="noStrike" spc="-21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32">
                <a:solidFill>
                  <a:srgbClr val="231F20"/>
                </a:solidFill>
                <a:latin typeface="Roboto Condensed"/>
                <a:ea typeface="DejaVu Sans"/>
              </a:rPr>
              <a:t>ДЛЯ </a:t>
            </a:r>
            <a:r>
              <a:rPr lang="en-RU" sz="1200" b="1" strike="noStrike" spc="-262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18">
                <a:solidFill>
                  <a:srgbClr val="231F20"/>
                </a:solidFill>
                <a:latin typeface="Roboto Condensed"/>
                <a:ea typeface="DejaVu Sans"/>
              </a:rPr>
              <a:t>СОТРУДНИКОВ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11000"/>
              </a:lnSpc>
              <a:buNone/>
            </a:pP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Наша</a:t>
            </a:r>
            <a:r>
              <a:rPr lang="en-RU" sz="1200" b="0" strike="noStrike" spc="38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цель</a:t>
            </a:r>
            <a:r>
              <a:rPr lang="en-RU" sz="1200" b="0" strike="noStrike" spc="43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–</a:t>
            </a:r>
            <a:r>
              <a:rPr lang="en-RU" sz="1200" b="0" strike="noStrike" spc="43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предоставить</a:t>
            </a:r>
            <a:r>
              <a:rPr lang="en-RU" sz="1200" b="0" strike="noStrike" spc="43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понятный</a:t>
            </a:r>
            <a:r>
              <a:rPr lang="en-RU" sz="1200" b="0" strike="noStrike" spc="43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 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простой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интерфейс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не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допустить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фрустрации,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связанной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первыми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шагами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работы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26">
                <a:solidFill>
                  <a:srgbClr val="6D6E71"/>
                </a:solidFill>
                <a:latin typeface="Roboto Condensed"/>
                <a:ea typeface="DejaVu Sans"/>
              </a:rPr>
              <a:t>ПО.</a:t>
            </a:r>
            <a:endParaRPr lang="ru-RU" sz="1200" b="0" strike="noStrike" spc="-1">
              <a:latin typeface="Arial"/>
            </a:endParaRPr>
          </a:p>
          <a:p>
            <a:pPr marL="12600">
              <a:lnSpc>
                <a:spcPct val="111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 marL="12600">
              <a:lnSpc>
                <a:spcPct val="111000"/>
              </a:lnSpc>
              <a:buNone/>
            </a:pP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Все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формы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адаптируются </a:t>
            </a:r>
            <a:r>
              <a:rPr lang="en-RU" sz="1200" b="0" strike="noStrike" spc="-21">
                <a:solidFill>
                  <a:srgbClr val="6D6E71"/>
                </a:solidFill>
                <a:latin typeface="Roboto Condensed"/>
                <a:ea typeface="DejaVu Sans"/>
              </a:rPr>
              <a:t>под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требования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для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максимально</a:t>
            </a:r>
            <a:r>
              <a:rPr lang="en-RU" sz="1200" b="0" strike="noStrike" spc="4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быстрого</a:t>
            </a:r>
            <a:r>
              <a:rPr lang="en-RU" sz="1200" b="0" strike="noStrike" spc="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погружения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и</a:t>
            </a:r>
            <a:r>
              <a:rPr lang="en-RU" sz="1200" b="0" strike="noStrike" spc="4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комфортного </a:t>
            </a:r>
            <a:r>
              <a:rPr lang="en-RU" sz="1200" b="0" strike="noStrike" spc="-26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использования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сотрудниками</a:t>
            </a:r>
            <a:r>
              <a:rPr lang="en-US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8" name="object 7"/>
          <p:cNvSpPr/>
          <p:nvPr/>
        </p:nvSpPr>
        <p:spPr>
          <a:xfrm>
            <a:off x="8022600" y="3522240"/>
            <a:ext cx="137052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200" b="1" strike="noStrike" spc="12">
                <a:solidFill>
                  <a:srgbClr val="231F20"/>
                </a:solidFill>
                <a:latin typeface="Roboto Condensed"/>
                <a:ea typeface="DejaVu Sans"/>
              </a:rPr>
              <a:t>МЫ</a:t>
            </a:r>
            <a:r>
              <a:rPr lang="en-RU" sz="1200" b="1" strike="noStrike" spc="4">
                <a:solidFill>
                  <a:srgbClr val="231F20"/>
                </a:solidFill>
                <a:latin typeface="Roboto Condensed"/>
                <a:ea typeface="DejaVu Sans"/>
              </a:rPr>
              <a:t> </a:t>
            </a:r>
            <a:r>
              <a:rPr lang="en-RU" sz="1200" b="1" strike="noStrike" spc="7">
                <a:solidFill>
                  <a:srgbClr val="231F20"/>
                </a:solidFill>
                <a:latin typeface="Roboto Condensed"/>
                <a:ea typeface="DejaVu Sans"/>
              </a:rPr>
              <a:t>ВСЕГДА </a:t>
            </a:r>
            <a:r>
              <a:rPr lang="en-RU" sz="1200" b="1" strike="noStrike" spc="26">
                <a:solidFill>
                  <a:srgbClr val="231F20"/>
                </a:solidFill>
                <a:latin typeface="Roboto Condensed"/>
                <a:ea typeface="DejaVu Sans"/>
              </a:rPr>
              <a:t>РЯДОМ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9" name="object 8"/>
          <p:cNvSpPr/>
          <p:nvPr/>
        </p:nvSpPr>
        <p:spPr>
          <a:xfrm>
            <a:off x="8020080" y="3908160"/>
            <a:ext cx="3297600" cy="122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момента запуска Приложения вы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совместно с  нами шаг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за шагом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5">
                <a:solidFill>
                  <a:srgbClr val="6D6E71"/>
                </a:solidFill>
                <a:latin typeface="Roboto Condensed"/>
                <a:ea typeface="DejaVu Sans"/>
              </a:rPr>
              <a:t>изучите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его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функциональные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возможности.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В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процессе работы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мы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обуч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аем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ваших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сотрудников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и</a:t>
            </a:r>
            <a:r>
              <a:rPr lang="ru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 поддерживаем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бесперебойн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ую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работ</a:t>
            </a:r>
            <a:r>
              <a:rPr lang="ru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у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6D6E71"/>
                </a:solidFill>
                <a:latin typeface="Roboto Condensed"/>
                <a:ea typeface="DejaVu Sans"/>
              </a:rPr>
              <a:t>внедренного</a:t>
            </a:r>
            <a:r>
              <a:rPr lang="en-RU" sz="1200" b="0" strike="noStrike" spc="-7">
                <a:solidFill>
                  <a:srgbClr val="6D6E71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ПО</a:t>
            </a:r>
            <a:r>
              <a:rPr lang="en-US" sz="1200" b="0" strike="noStrike" spc="-1">
                <a:solidFill>
                  <a:srgbClr val="6D6E71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290" name="object 9"/>
          <p:cNvGrpSpPr/>
          <p:nvPr/>
        </p:nvGrpSpPr>
        <p:grpSpPr>
          <a:xfrm>
            <a:off x="8038800" y="2847960"/>
            <a:ext cx="456120" cy="545040"/>
            <a:chOff x="8038800" y="2847960"/>
            <a:chExt cx="456120" cy="545040"/>
          </a:xfrm>
        </p:grpSpPr>
        <p:sp>
          <p:nvSpPr>
            <p:cNvPr id="291" name="object 10"/>
            <p:cNvSpPr/>
            <p:nvPr/>
          </p:nvSpPr>
          <p:spPr>
            <a:xfrm>
              <a:off x="8038800" y="3030840"/>
              <a:ext cx="456120" cy="362160"/>
            </a:xfrm>
            <a:custGeom>
              <a:avLst/>
              <a:gdLst/>
              <a:ahLst/>
              <a:cxnLst/>
              <a:rect l="l" t="t" r="r" b="b"/>
              <a:pathLst>
                <a:path w="457200" h="363220">
                  <a:moveTo>
                    <a:pt x="457200" y="0"/>
                  </a:moveTo>
                  <a:lnTo>
                    <a:pt x="397748" y="6827"/>
                  </a:lnTo>
                  <a:lnTo>
                    <a:pt x="338772" y="27304"/>
                  </a:lnTo>
                  <a:lnTo>
                    <a:pt x="281862" y="60004"/>
                  </a:lnTo>
                  <a:lnTo>
                    <a:pt x="228600" y="103504"/>
                  </a:lnTo>
                  <a:lnTo>
                    <a:pt x="202425" y="80404"/>
                  </a:lnTo>
                  <a:lnTo>
                    <a:pt x="147338" y="42304"/>
                  </a:lnTo>
                  <a:lnTo>
                    <a:pt x="89000" y="15360"/>
                  </a:lnTo>
                  <a:lnTo>
                    <a:pt x="29784" y="1707"/>
                  </a:lnTo>
                  <a:lnTo>
                    <a:pt x="0" y="0"/>
                  </a:lnTo>
                  <a:lnTo>
                    <a:pt x="0" y="272414"/>
                  </a:lnTo>
                  <a:lnTo>
                    <a:pt x="30617" y="273884"/>
                  </a:lnTo>
                  <a:lnTo>
                    <a:pt x="60880" y="278290"/>
                  </a:lnTo>
                  <a:lnTo>
                    <a:pt x="120332" y="295909"/>
                  </a:lnTo>
                  <a:lnTo>
                    <a:pt x="176766" y="324483"/>
                  </a:lnTo>
                  <a:lnTo>
                    <a:pt x="228600" y="363219"/>
                  </a:lnTo>
                  <a:lnTo>
                    <a:pt x="253941" y="342581"/>
                  </a:lnTo>
                  <a:lnTo>
                    <a:pt x="308076" y="308925"/>
                  </a:lnTo>
                  <a:lnTo>
                    <a:pt x="366413" y="285632"/>
                  </a:lnTo>
                  <a:lnTo>
                    <a:pt x="426582" y="273884"/>
                  </a:lnTo>
                  <a:lnTo>
                    <a:pt x="457200" y="272414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92" name="object 11"/>
            <p:cNvPicPr/>
            <p:nvPr/>
          </p:nvPicPr>
          <p:blipFill>
            <a:blip r:embed="rId2"/>
            <a:stretch/>
          </p:blipFill>
          <p:spPr>
            <a:xfrm>
              <a:off x="8171640" y="2847960"/>
              <a:ext cx="194400" cy="19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93" name="object 12"/>
          <p:cNvGrpSpPr/>
          <p:nvPr/>
        </p:nvGrpSpPr>
        <p:grpSpPr>
          <a:xfrm>
            <a:off x="863640" y="2871000"/>
            <a:ext cx="502920" cy="502920"/>
            <a:chOff x="863640" y="2871000"/>
            <a:chExt cx="502920" cy="502920"/>
          </a:xfrm>
        </p:grpSpPr>
        <p:sp>
          <p:nvSpPr>
            <p:cNvPr id="294" name="object 13"/>
            <p:cNvSpPr/>
            <p:nvPr/>
          </p:nvSpPr>
          <p:spPr>
            <a:xfrm>
              <a:off x="863640" y="3143880"/>
              <a:ext cx="230040" cy="230040"/>
            </a:xfrm>
            <a:custGeom>
              <a:avLst/>
              <a:gdLst/>
              <a:ahLst/>
              <a:cxnLst/>
              <a:rect l="l" t="t" r="r" b="b"/>
              <a:pathLst>
                <a:path w="231140" h="231139">
                  <a:moveTo>
                    <a:pt x="231000" y="0"/>
                  </a:moveTo>
                  <a:lnTo>
                    <a:pt x="0" y="0"/>
                  </a:lnTo>
                  <a:lnTo>
                    <a:pt x="0" y="231000"/>
                  </a:lnTo>
                  <a:lnTo>
                    <a:pt x="231000" y="231000"/>
                  </a:lnTo>
                  <a:lnTo>
                    <a:pt x="231000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object 14"/>
            <p:cNvSpPr/>
            <p:nvPr/>
          </p:nvSpPr>
          <p:spPr>
            <a:xfrm>
              <a:off x="863640" y="2871000"/>
              <a:ext cx="230040" cy="230040"/>
            </a:xfrm>
            <a:custGeom>
              <a:avLst/>
              <a:gdLst/>
              <a:ahLst/>
              <a:cxnLst/>
              <a:rect l="l" t="t" r="r" b="b"/>
              <a:pathLst>
                <a:path w="231140" h="231139">
                  <a:moveTo>
                    <a:pt x="231000" y="0"/>
                  </a:moveTo>
                  <a:lnTo>
                    <a:pt x="0" y="0"/>
                  </a:lnTo>
                  <a:lnTo>
                    <a:pt x="0" y="231000"/>
                  </a:lnTo>
                  <a:lnTo>
                    <a:pt x="231000" y="231000"/>
                  </a:lnTo>
                  <a:lnTo>
                    <a:pt x="231000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object 15"/>
            <p:cNvSpPr/>
            <p:nvPr/>
          </p:nvSpPr>
          <p:spPr>
            <a:xfrm>
              <a:off x="1136520" y="2871000"/>
              <a:ext cx="230040" cy="230040"/>
            </a:xfrm>
            <a:custGeom>
              <a:avLst/>
              <a:gdLst/>
              <a:ahLst/>
              <a:cxnLst/>
              <a:rect l="l" t="t" r="r" b="b"/>
              <a:pathLst>
                <a:path w="231140" h="231139">
                  <a:moveTo>
                    <a:pt x="231000" y="0"/>
                  </a:moveTo>
                  <a:lnTo>
                    <a:pt x="0" y="0"/>
                  </a:lnTo>
                  <a:lnTo>
                    <a:pt x="0" y="231000"/>
                  </a:lnTo>
                  <a:lnTo>
                    <a:pt x="231000" y="231000"/>
                  </a:lnTo>
                  <a:lnTo>
                    <a:pt x="231000" y="0"/>
                  </a:lnTo>
                  <a:close/>
                </a:path>
              </a:pathLst>
            </a:custGeom>
            <a:solidFill>
              <a:srgbClr val="009A3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object 16"/>
            <p:cNvSpPr/>
            <p:nvPr/>
          </p:nvSpPr>
          <p:spPr>
            <a:xfrm>
              <a:off x="1136520" y="3143880"/>
              <a:ext cx="230040" cy="230040"/>
            </a:xfrm>
            <a:custGeom>
              <a:avLst/>
              <a:gdLst/>
              <a:ahLst/>
              <a:cxnLst/>
              <a:rect l="l" t="t" r="r" b="b"/>
              <a:pathLst>
                <a:path w="231140" h="231139">
                  <a:moveTo>
                    <a:pt x="231000" y="93980"/>
                  </a:moveTo>
                  <a:lnTo>
                    <a:pt x="136499" y="93980"/>
                  </a:lnTo>
                  <a:lnTo>
                    <a:pt x="136499" y="0"/>
                  </a:lnTo>
                  <a:lnTo>
                    <a:pt x="94500" y="0"/>
                  </a:lnTo>
                  <a:lnTo>
                    <a:pt x="94500" y="93980"/>
                  </a:lnTo>
                  <a:lnTo>
                    <a:pt x="0" y="93980"/>
                  </a:lnTo>
                  <a:lnTo>
                    <a:pt x="0" y="135890"/>
                  </a:lnTo>
                  <a:lnTo>
                    <a:pt x="94500" y="135890"/>
                  </a:lnTo>
                  <a:lnTo>
                    <a:pt x="94500" y="231140"/>
                  </a:lnTo>
                  <a:lnTo>
                    <a:pt x="136499" y="231140"/>
                  </a:lnTo>
                  <a:lnTo>
                    <a:pt x="136499" y="135890"/>
                  </a:lnTo>
                  <a:lnTo>
                    <a:pt x="231000" y="135890"/>
                  </a:lnTo>
                  <a:lnTo>
                    <a:pt x="231000" y="939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98" name="object 17"/>
          <p:cNvGrpSpPr/>
          <p:nvPr/>
        </p:nvGrpSpPr>
        <p:grpSpPr>
          <a:xfrm>
            <a:off x="4457880" y="2908440"/>
            <a:ext cx="506520" cy="405360"/>
            <a:chOff x="4457880" y="2908440"/>
            <a:chExt cx="506520" cy="405360"/>
          </a:xfrm>
        </p:grpSpPr>
        <p:sp>
          <p:nvSpPr>
            <p:cNvPr id="299" name="object 18"/>
            <p:cNvSpPr/>
            <p:nvPr/>
          </p:nvSpPr>
          <p:spPr>
            <a:xfrm>
              <a:off x="4855680" y="3204720"/>
              <a:ext cx="108720" cy="108720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109854" y="0"/>
                  </a:moveTo>
                  <a:lnTo>
                    <a:pt x="0" y="0"/>
                  </a:lnTo>
                  <a:lnTo>
                    <a:pt x="0" y="109854"/>
                  </a:lnTo>
                  <a:lnTo>
                    <a:pt x="109854" y="109854"/>
                  </a:lnTo>
                  <a:lnTo>
                    <a:pt x="109854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object 19"/>
            <p:cNvSpPr/>
            <p:nvPr/>
          </p:nvSpPr>
          <p:spPr>
            <a:xfrm>
              <a:off x="4457880" y="2908440"/>
              <a:ext cx="358920" cy="405360"/>
            </a:xfrm>
            <a:custGeom>
              <a:avLst/>
              <a:gdLst/>
              <a:ahLst/>
              <a:cxnLst/>
              <a:rect l="l" t="t" r="r" b="b"/>
              <a:pathLst>
                <a:path w="360045" h="406400">
                  <a:moveTo>
                    <a:pt x="36004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360045" y="406400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009A3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object 20"/>
            <p:cNvSpPr/>
            <p:nvPr/>
          </p:nvSpPr>
          <p:spPr>
            <a:xfrm>
              <a:off x="4855680" y="3056400"/>
              <a:ext cx="108720" cy="109440"/>
            </a:xfrm>
            <a:custGeom>
              <a:avLst/>
              <a:gdLst/>
              <a:ahLst/>
              <a:cxnLst/>
              <a:rect l="l" t="t" r="r" b="b"/>
              <a:pathLst>
                <a:path w="109854" h="110489">
                  <a:moveTo>
                    <a:pt x="109854" y="0"/>
                  </a:moveTo>
                  <a:lnTo>
                    <a:pt x="0" y="0"/>
                  </a:lnTo>
                  <a:lnTo>
                    <a:pt x="0" y="110489"/>
                  </a:lnTo>
                  <a:lnTo>
                    <a:pt x="109854" y="110489"/>
                  </a:lnTo>
                  <a:lnTo>
                    <a:pt x="109854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object 21"/>
            <p:cNvSpPr/>
            <p:nvPr/>
          </p:nvSpPr>
          <p:spPr>
            <a:xfrm>
              <a:off x="4855680" y="2908440"/>
              <a:ext cx="108720" cy="108720"/>
            </a:xfrm>
            <a:custGeom>
              <a:avLst/>
              <a:gdLst/>
              <a:ahLst/>
              <a:cxnLst/>
              <a:rect l="l" t="t" r="r" b="b"/>
              <a:pathLst>
                <a:path w="109854" h="109855">
                  <a:moveTo>
                    <a:pt x="109854" y="0"/>
                  </a:moveTo>
                  <a:lnTo>
                    <a:pt x="0" y="0"/>
                  </a:lnTo>
                  <a:lnTo>
                    <a:pt x="0" y="109854"/>
                  </a:lnTo>
                  <a:lnTo>
                    <a:pt x="109854" y="109854"/>
                  </a:lnTo>
                  <a:lnTo>
                    <a:pt x="109854" y="0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3" name="PlaceHolder 2"/>
          <p:cNvSpPr>
            <a:spLocks noGrp="1"/>
          </p:cNvSpPr>
          <p:nvPr>
            <p:ph type="sldNum"/>
          </p:nvPr>
        </p:nvSpPr>
        <p:spPr>
          <a:xfrm>
            <a:off x="8514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>
              <a:lnSpc>
                <a:spcPct val="100000"/>
              </a:lnSpc>
              <a:spcBef>
                <a:spcPts val="11"/>
              </a:spcBef>
              <a:buNone/>
            </a:pPr>
            <a:fld id="{4B510CED-D878-4461-BBF5-3792911EA357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object 2"/>
          <p:cNvSpPr/>
          <p:nvPr/>
        </p:nvSpPr>
        <p:spPr>
          <a:xfrm>
            <a:off x="0" y="0"/>
            <a:ext cx="12192120" cy="685692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925920" y="462960"/>
            <a:ext cx="591408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Наши</a:t>
            </a:r>
            <a:r>
              <a:rPr lang="en-RU" sz="3600" b="1" strike="noStrike" spc="-92">
                <a:solidFill>
                  <a:srgbClr val="FFFFFF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преимущества</a:t>
            </a:r>
            <a:endParaRPr lang="ru-RU" sz="3600" b="0" strike="noStrike" spc="-1">
              <a:latin typeface="Arial"/>
            </a:endParaRPr>
          </a:p>
        </p:txBody>
      </p:sp>
      <p:grpSp>
        <p:nvGrpSpPr>
          <p:cNvPr id="306" name="object 4"/>
          <p:cNvGrpSpPr/>
          <p:nvPr/>
        </p:nvGrpSpPr>
        <p:grpSpPr>
          <a:xfrm>
            <a:off x="4686480" y="1600200"/>
            <a:ext cx="466920" cy="467640"/>
            <a:chOff x="4686480" y="1600200"/>
            <a:chExt cx="466920" cy="467640"/>
          </a:xfrm>
        </p:grpSpPr>
        <p:sp>
          <p:nvSpPr>
            <p:cNvPr id="307" name="object 5"/>
            <p:cNvSpPr/>
            <p:nvPr/>
          </p:nvSpPr>
          <p:spPr>
            <a:xfrm>
              <a:off x="4853520" y="176796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248" y="0"/>
                  </a:moveTo>
                  <a:lnTo>
                    <a:pt x="0" y="0"/>
                  </a:lnTo>
                  <a:lnTo>
                    <a:pt x="0" y="133248"/>
                  </a:lnTo>
                  <a:lnTo>
                    <a:pt x="133248" y="133248"/>
                  </a:lnTo>
                  <a:lnTo>
                    <a:pt x="133248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object 6"/>
            <p:cNvSpPr/>
            <p:nvPr/>
          </p:nvSpPr>
          <p:spPr>
            <a:xfrm>
              <a:off x="4686480" y="1600200"/>
              <a:ext cx="466920" cy="46764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194995" y="416001"/>
                  </a:moveTo>
                  <a:lnTo>
                    <a:pt x="155994" y="416001"/>
                  </a:lnTo>
                  <a:lnTo>
                    <a:pt x="155994" y="468007"/>
                  </a:lnTo>
                  <a:lnTo>
                    <a:pt x="194995" y="468007"/>
                  </a:lnTo>
                  <a:lnTo>
                    <a:pt x="194995" y="416001"/>
                  </a:lnTo>
                  <a:close/>
                  <a:moveTo>
                    <a:pt x="314591" y="416001"/>
                  </a:moveTo>
                  <a:lnTo>
                    <a:pt x="275590" y="416001"/>
                  </a:lnTo>
                  <a:lnTo>
                    <a:pt x="275590" y="468007"/>
                  </a:lnTo>
                  <a:lnTo>
                    <a:pt x="314591" y="468007"/>
                  </a:lnTo>
                  <a:lnTo>
                    <a:pt x="314591" y="416001"/>
                  </a:lnTo>
                  <a:close/>
                  <a:moveTo>
                    <a:pt x="379590" y="49402"/>
                  </a:moveTo>
                  <a:lnTo>
                    <a:pt x="90995" y="49402"/>
                  </a:lnTo>
                  <a:lnTo>
                    <a:pt x="83439" y="50134"/>
                  </a:lnTo>
                  <a:lnTo>
                    <a:pt x="52724" y="80848"/>
                  </a:lnTo>
                  <a:lnTo>
                    <a:pt x="51993" y="88404"/>
                  </a:lnTo>
                  <a:lnTo>
                    <a:pt x="51993" y="153403"/>
                  </a:lnTo>
                  <a:lnTo>
                    <a:pt x="0" y="153403"/>
                  </a:lnTo>
                  <a:lnTo>
                    <a:pt x="0" y="192404"/>
                  </a:lnTo>
                  <a:lnTo>
                    <a:pt x="51993" y="192404"/>
                  </a:lnTo>
                  <a:lnTo>
                    <a:pt x="51993" y="272999"/>
                  </a:lnTo>
                  <a:lnTo>
                    <a:pt x="0" y="272999"/>
                  </a:lnTo>
                  <a:lnTo>
                    <a:pt x="0" y="312000"/>
                  </a:lnTo>
                  <a:lnTo>
                    <a:pt x="51993" y="312000"/>
                  </a:lnTo>
                  <a:lnTo>
                    <a:pt x="51993" y="376999"/>
                  </a:lnTo>
                  <a:lnTo>
                    <a:pt x="76371" y="413077"/>
                  </a:lnTo>
                  <a:lnTo>
                    <a:pt x="90995" y="416001"/>
                  </a:lnTo>
                  <a:lnTo>
                    <a:pt x="379590" y="416001"/>
                  </a:lnTo>
                  <a:lnTo>
                    <a:pt x="415667" y="391628"/>
                  </a:lnTo>
                  <a:lnTo>
                    <a:pt x="418592" y="376999"/>
                  </a:lnTo>
                  <a:lnTo>
                    <a:pt x="90995" y="376999"/>
                  </a:lnTo>
                  <a:lnTo>
                    <a:pt x="90995" y="88404"/>
                  </a:lnTo>
                  <a:lnTo>
                    <a:pt x="418592" y="88404"/>
                  </a:lnTo>
                  <a:lnTo>
                    <a:pt x="417860" y="80848"/>
                  </a:lnTo>
                  <a:lnTo>
                    <a:pt x="387148" y="50134"/>
                  </a:lnTo>
                  <a:lnTo>
                    <a:pt x="379590" y="49402"/>
                  </a:lnTo>
                  <a:close/>
                  <a:moveTo>
                    <a:pt x="418592" y="88404"/>
                  </a:moveTo>
                  <a:lnTo>
                    <a:pt x="379590" y="88404"/>
                  </a:lnTo>
                  <a:lnTo>
                    <a:pt x="379590" y="376999"/>
                  </a:lnTo>
                  <a:lnTo>
                    <a:pt x="418592" y="376999"/>
                  </a:lnTo>
                  <a:lnTo>
                    <a:pt x="418592" y="312000"/>
                  </a:lnTo>
                  <a:lnTo>
                    <a:pt x="467995" y="312000"/>
                  </a:lnTo>
                  <a:lnTo>
                    <a:pt x="467995" y="272999"/>
                  </a:lnTo>
                  <a:lnTo>
                    <a:pt x="418592" y="272999"/>
                  </a:lnTo>
                  <a:lnTo>
                    <a:pt x="418592" y="192404"/>
                  </a:lnTo>
                  <a:lnTo>
                    <a:pt x="467995" y="192404"/>
                  </a:lnTo>
                  <a:lnTo>
                    <a:pt x="467995" y="153403"/>
                  </a:lnTo>
                  <a:lnTo>
                    <a:pt x="418592" y="153403"/>
                  </a:lnTo>
                  <a:lnTo>
                    <a:pt x="418592" y="88404"/>
                  </a:lnTo>
                  <a:close/>
                  <a:moveTo>
                    <a:pt x="194995" y="0"/>
                  </a:moveTo>
                  <a:lnTo>
                    <a:pt x="155994" y="0"/>
                  </a:lnTo>
                  <a:lnTo>
                    <a:pt x="155994" y="49402"/>
                  </a:lnTo>
                  <a:lnTo>
                    <a:pt x="194995" y="49402"/>
                  </a:lnTo>
                  <a:lnTo>
                    <a:pt x="194995" y="0"/>
                  </a:lnTo>
                  <a:close/>
                  <a:moveTo>
                    <a:pt x="314591" y="0"/>
                  </a:moveTo>
                  <a:lnTo>
                    <a:pt x="275590" y="0"/>
                  </a:lnTo>
                  <a:lnTo>
                    <a:pt x="275590" y="49402"/>
                  </a:lnTo>
                  <a:lnTo>
                    <a:pt x="314591" y="49402"/>
                  </a:lnTo>
                  <a:lnTo>
                    <a:pt x="314591" y="0"/>
                  </a:lnTo>
                  <a:close/>
                </a:path>
              </a:pathLst>
            </a:custGeom>
            <a:solidFill>
              <a:srgbClr val="009A3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9" name="object 7"/>
          <p:cNvSpPr/>
          <p:nvPr/>
        </p:nvSpPr>
        <p:spPr>
          <a:xfrm>
            <a:off x="4673520" y="2085840"/>
            <a:ext cx="278640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Цифровизация всей цепочки процессов: от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подготовки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предложения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до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подписания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закрывающих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документов</a:t>
            </a:r>
            <a:r>
              <a:rPr lang="ru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310" name="object 8"/>
          <p:cNvGrpSpPr/>
          <p:nvPr/>
        </p:nvGrpSpPr>
        <p:grpSpPr>
          <a:xfrm>
            <a:off x="4686480" y="3215880"/>
            <a:ext cx="456120" cy="456480"/>
            <a:chOff x="4686480" y="3215880"/>
            <a:chExt cx="456120" cy="456480"/>
          </a:xfrm>
        </p:grpSpPr>
        <p:sp>
          <p:nvSpPr>
            <p:cNvPr id="311" name="object 9"/>
            <p:cNvSpPr/>
            <p:nvPr/>
          </p:nvSpPr>
          <p:spPr>
            <a:xfrm>
              <a:off x="4686480" y="3582720"/>
              <a:ext cx="456120" cy="89640"/>
            </a:xfrm>
            <a:custGeom>
              <a:avLst/>
              <a:gdLst/>
              <a:ahLst/>
              <a:cxnLst/>
              <a:rect l="l" t="t" r="r" b="b"/>
              <a:pathLst>
                <a:path w="457200" h="90804">
                  <a:moveTo>
                    <a:pt x="15684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56845" y="38100"/>
                  </a:lnTo>
                  <a:lnTo>
                    <a:pt x="156845" y="0"/>
                  </a:lnTo>
                  <a:close/>
                  <a:moveTo>
                    <a:pt x="457200" y="635"/>
                  </a:moveTo>
                  <a:lnTo>
                    <a:pt x="194945" y="635"/>
                  </a:lnTo>
                  <a:lnTo>
                    <a:pt x="194945" y="38735"/>
                  </a:lnTo>
                  <a:lnTo>
                    <a:pt x="194945" y="90805"/>
                  </a:lnTo>
                  <a:lnTo>
                    <a:pt x="233045" y="90805"/>
                  </a:lnTo>
                  <a:lnTo>
                    <a:pt x="233045" y="38735"/>
                  </a:lnTo>
                  <a:lnTo>
                    <a:pt x="457200" y="38735"/>
                  </a:lnTo>
                  <a:lnTo>
                    <a:pt x="457200" y="635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bject 10"/>
            <p:cNvSpPr/>
            <p:nvPr/>
          </p:nvSpPr>
          <p:spPr>
            <a:xfrm>
              <a:off x="4686480" y="3372120"/>
              <a:ext cx="456120" cy="142560"/>
            </a:xfrm>
            <a:custGeom>
              <a:avLst/>
              <a:gdLst/>
              <a:ahLst/>
              <a:cxnLst/>
              <a:rect l="l" t="t" r="r" b="b"/>
              <a:pathLst>
                <a:path w="457200" h="143510">
                  <a:moveTo>
                    <a:pt x="156845" y="0"/>
                  </a:moveTo>
                  <a:lnTo>
                    <a:pt x="118745" y="0"/>
                  </a:lnTo>
                  <a:lnTo>
                    <a:pt x="118745" y="53340"/>
                  </a:lnTo>
                  <a:lnTo>
                    <a:pt x="0" y="53340"/>
                  </a:lnTo>
                  <a:lnTo>
                    <a:pt x="0" y="91440"/>
                  </a:lnTo>
                  <a:lnTo>
                    <a:pt x="118745" y="91440"/>
                  </a:lnTo>
                  <a:lnTo>
                    <a:pt x="118745" y="143510"/>
                  </a:lnTo>
                  <a:lnTo>
                    <a:pt x="156845" y="143510"/>
                  </a:lnTo>
                  <a:lnTo>
                    <a:pt x="156845" y="91440"/>
                  </a:lnTo>
                  <a:lnTo>
                    <a:pt x="156845" y="53340"/>
                  </a:lnTo>
                  <a:lnTo>
                    <a:pt x="156845" y="0"/>
                  </a:lnTo>
                  <a:close/>
                  <a:moveTo>
                    <a:pt x="457200" y="53340"/>
                  </a:moveTo>
                  <a:lnTo>
                    <a:pt x="194945" y="53340"/>
                  </a:lnTo>
                  <a:lnTo>
                    <a:pt x="194945" y="91440"/>
                  </a:lnTo>
                  <a:lnTo>
                    <a:pt x="457200" y="91440"/>
                  </a:lnTo>
                  <a:lnTo>
                    <a:pt x="457200" y="5334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bject 11"/>
            <p:cNvSpPr/>
            <p:nvPr/>
          </p:nvSpPr>
          <p:spPr>
            <a:xfrm>
              <a:off x="4881240" y="3530160"/>
              <a:ext cx="37080" cy="52200"/>
            </a:xfrm>
            <a:custGeom>
              <a:avLst/>
              <a:gdLst/>
              <a:ahLst/>
              <a:cxnLst/>
              <a:rect l="l" t="t" r="r" b="b"/>
              <a:pathLst>
                <a:path w="38100" h="53339">
                  <a:moveTo>
                    <a:pt x="0" y="53340"/>
                  </a:moveTo>
                  <a:lnTo>
                    <a:pt x="38100" y="5334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334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bject 12"/>
            <p:cNvSpPr/>
            <p:nvPr/>
          </p:nvSpPr>
          <p:spPr>
            <a:xfrm>
              <a:off x="4686480" y="3215880"/>
              <a:ext cx="456120" cy="142560"/>
            </a:xfrm>
            <a:custGeom>
              <a:avLst/>
              <a:gdLst/>
              <a:ahLst/>
              <a:cxnLst/>
              <a:rect l="l" t="t" r="r" b="b"/>
              <a:pathLst>
                <a:path w="457200" h="143510">
                  <a:moveTo>
                    <a:pt x="262255" y="52070"/>
                  </a:moveTo>
                  <a:lnTo>
                    <a:pt x="0" y="52070"/>
                  </a:lnTo>
                  <a:lnTo>
                    <a:pt x="0" y="90170"/>
                  </a:lnTo>
                  <a:lnTo>
                    <a:pt x="262255" y="90170"/>
                  </a:lnTo>
                  <a:lnTo>
                    <a:pt x="262255" y="52070"/>
                  </a:lnTo>
                  <a:close/>
                  <a:moveTo>
                    <a:pt x="457200" y="52070"/>
                  </a:moveTo>
                  <a:lnTo>
                    <a:pt x="338455" y="52070"/>
                  </a:lnTo>
                  <a:lnTo>
                    <a:pt x="338455" y="0"/>
                  </a:lnTo>
                  <a:lnTo>
                    <a:pt x="300355" y="0"/>
                  </a:lnTo>
                  <a:lnTo>
                    <a:pt x="300355" y="52070"/>
                  </a:lnTo>
                  <a:lnTo>
                    <a:pt x="300355" y="90170"/>
                  </a:lnTo>
                  <a:lnTo>
                    <a:pt x="300355" y="143510"/>
                  </a:lnTo>
                  <a:lnTo>
                    <a:pt x="338455" y="143510"/>
                  </a:lnTo>
                  <a:lnTo>
                    <a:pt x="338455" y="90170"/>
                  </a:lnTo>
                  <a:lnTo>
                    <a:pt x="457200" y="90170"/>
                  </a:lnTo>
                  <a:lnTo>
                    <a:pt x="457200" y="5207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5" name="object 13"/>
          <p:cNvSpPr/>
          <p:nvPr/>
        </p:nvSpPr>
        <p:spPr>
          <a:xfrm>
            <a:off x="4673520" y="3690720"/>
            <a:ext cx="3166920" cy="6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21">
                <a:solidFill>
                  <a:srgbClr val="C0C2C4"/>
                </a:solidFill>
                <a:latin typeface="Roboto Condensed"/>
                <a:ea typeface="DejaVu Sans"/>
              </a:rPr>
              <a:t>Гибкость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в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настройках,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возможность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оперативно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реагировать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на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изменения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любого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масштаба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316" name="object 14"/>
          <p:cNvGrpSpPr/>
          <p:nvPr/>
        </p:nvGrpSpPr>
        <p:grpSpPr>
          <a:xfrm>
            <a:off x="4686480" y="4570560"/>
            <a:ext cx="499680" cy="503280"/>
            <a:chOff x="4686480" y="4570560"/>
            <a:chExt cx="499680" cy="503280"/>
          </a:xfrm>
        </p:grpSpPr>
        <p:sp>
          <p:nvSpPr>
            <p:cNvPr id="317" name="object 15"/>
            <p:cNvSpPr/>
            <p:nvPr/>
          </p:nvSpPr>
          <p:spPr>
            <a:xfrm>
              <a:off x="4686480" y="4570560"/>
              <a:ext cx="446040" cy="444600"/>
            </a:xfrm>
            <a:custGeom>
              <a:avLst/>
              <a:gdLst/>
              <a:ahLst/>
              <a:cxnLst/>
              <a:rect l="l" t="t" r="r" b="b"/>
              <a:pathLst>
                <a:path w="447039" h="445770">
                  <a:moveTo>
                    <a:pt x="446468" y="0"/>
                  </a:moveTo>
                  <a:lnTo>
                    <a:pt x="0" y="445376"/>
                  </a:lnTo>
                  <a:lnTo>
                    <a:pt x="262407" y="445376"/>
                  </a:lnTo>
                  <a:lnTo>
                    <a:pt x="262407" y="393331"/>
                  </a:lnTo>
                  <a:lnTo>
                    <a:pt x="265076" y="367657"/>
                  </a:lnTo>
                  <a:lnTo>
                    <a:pt x="286437" y="319999"/>
                  </a:lnTo>
                  <a:lnTo>
                    <a:pt x="327111" y="279323"/>
                  </a:lnTo>
                  <a:lnTo>
                    <a:pt x="374774" y="257954"/>
                  </a:lnTo>
                  <a:lnTo>
                    <a:pt x="400456" y="255282"/>
                  </a:lnTo>
                  <a:lnTo>
                    <a:pt x="446468" y="255282"/>
                  </a:lnTo>
                  <a:lnTo>
                    <a:pt x="446468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18" name="object 16"/>
            <p:cNvPicPr/>
            <p:nvPr/>
          </p:nvPicPr>
          <p:blipFill>
            <a:blip r:embed="rId2"/>
            <a:stretch/>
          </p:blipFill>
          <p:spPr>
            <a:xfrm>
              <a:off x="4981680" y="4858920"/>
              <a:ext cx="204480" cy="214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9" name="object 17"/>
          <p:cNvSpPr/>
          <p:nvPr/>
        </p:nvSpPr>
        <p:spPr>
          <a:xfrm>
            <a:off x="4673520" y="5092200"/>
            <a:ext cx="28774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Автоматизация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документооборота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и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полный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функционал </a:t>
            </a:r>
            <a:r>
              <a:rPr lang="en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ЭДО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-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человеческий фактор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 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бюрократия минимизируются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320" name="object 18"/>
          <p:cNvGrpSpPr/>
          <p:nvPr/>
        </p:nvGrpSpPr>
        <p:grpSpPr>
          <a:xfrm>
            <a:off x="8187840" y="1600200"/>
            <a:ext cx="466920" cy="466920"/>
            <a:chOff x="8187840" y="1600200"/>
            <a:chExt cx="466920" cy="466920"/>
          </a:xfrm>
        </p:grpSpPr>
        <p:sp>
          <p:nvSpPr>
            <p:cNvPr id="321" name="object 19"/>
            <p:cNvSpPr/>
            <p:nvPr/>
          </p:nvSpPr>
          <p:spPr>
            <a:xfrm>
              <a:off x="8187840" y="1600200"/>
              <a:ext cx="466920" cy="466920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432892" y="0"/>
                  </a:moveTo>
                  <a:lnTo>
                    <a:pt x="35102" y="0"/>
                  </a:lnTo>
                  <a:lnTo>
                    <a:pt x="28301" y="676"/>
                  </a:lnTo>
                  <a:lnTo>
                    <a:pt x="657" y="28535"/>
                  </a:lnTo>
                  <a:lnTo>
                    <a:pt x="0" y="35102"/>
                  </a:lnTo>
                  <a:lnTo>
                    <a:pt x="0" y="467994"/>
                  </a:lnTo>
                  <a:lnTo>
                    <a:pt x="93599" y="374395"/>
                  </a:lnTo>
                  <a:lnTo>
                    <a:pt x="432892" y="374395"/>
                  </a:lnTo>
                  <a:lnTo>
                    <a:pt x="465289" y="352096"/>
                  </a:lnTo>
                  <a:lnTo>
                    <a:pt x="467995" y="339293"/>
                  </a:lnTo>
                  <a:lnTo>
                    <a:pt x="467995" y="35102"/>
                  </a:lnTo>
                  <a:lnTo>
                    <a:pt x="445695" y="2705"/>
                  </a:lnTo>
                  <a:lnTo>
                    <a:pt x="439459" y="676"/>
                  </a:lnTo>
                  <a:lnTo>
                    <a:pt x="432892" y="0"/>
                  </a:lnTo>
                  <a:close/>
                </a:path>
              </a:pathLst>
            </a:custGeom>
            <a:solidFill>
              <a:srgbClr val="009A3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2" name="object 20"/>
            <p:cNvPicPr/>
            <p:nvPr/>
          </p:nvPicPr>
          <p:blipFill>
            <a:blip r:embed="rId3"/>
            <a:stretch/>
          </p:blipFill>
          <p:spPr>
            <a:xfrm>
              <a:off x="8281440" y="1685520"/>
              <a:ext cx="279720" cy="19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3" name="object 21"/>
          <p:cNvSpPr/>
          <p:nvPr/>
        </p:nvSpPr>
        <p:spPr>
          <a:xfrm>
            <a:off x="8174880" y="2085840"/>
            <a:ext cx="3406320" cy="6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Скорость внедрения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- </a:t>
            </a:r>
            <a:r>
              <a:rPr lang="en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отсутствие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длительных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этапов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разработки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привлечения </a:t>
            </a:r>
            <a:r>
              <a:rPr lang="en-RU" sz="1200" b="0" strike="noStrike" spc="-55">
                <a:solidFill>
                  <a:srgbClr val="C0C2C4"/>
                </a:solidFill>
                <a:latin typeface="Roboto Condensed"/>
                <a:ea typeface="DejaVu Sans"/>
              </a:rPr>
              <a:t>IT</a:t>
            </a:r>
            <a:r>
              <a:rPr lang="ru-RU" sz="1200" b="0" strike="noStrike" spc="-55">
                <a:solidFill>
                  <a:srgbClr val="C0C2C4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специалистов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324" name="object 22"/>
          <p:cNvPicPr/>
          <p:nvPr/>
        </p:nvPicPr>
        <p:blipFill>
          <a:blip r:embed="rId4"/>
          <a:stretch/>
        </p:blipFill>
        <p:spPr>
          <a:xfrm>
            <a:off x="8187840" y="3398760"/>
            <a:ext cx="131760" cy="127800"/>
          </a:xfrm>
          <a:prstGeom prst="rect">
            <a:avLst/>
          </a:prstGeom>
          <a:ln w="0">
            <a:noFill/>
          </a:ln>
        </p:spPr>
      </p:pic>
      <p:pic>
        <p:nvPicPr>
          <p:cNvPr id="325" name="object 23"/>
          <p:cNvPicPr/>
          <p:nvPr/>
        </p:nvPicPr>
        <p:blipFill>
          <a:blip r:embed="rId5"/>
          <a:stretch/>
        </p:blipFill>
        <p:spPr>
          <a:xfrm>
            <a:off x="8373240" y="3397680"/>
            <a:ext cx="131760" cy="128880"/>
          </a:xfrm>
          <a:prstGeom prst="rect">
            <a:avLst/>
          </a:prstGeom>
          <a:ln w="0">
            <a:noFill/>
          </a:ln>
        </p:spPr>
      </p:pic>
      <p:pic>
        <p:nvPicPr>
          <p:cNvPr id="326" name="object 24"/>
          <p:cNvPicPr/>
          <p:nvPr/>
        </p:nvPicPr>
        <p:blipFill>
          <a:blip r:embed="rId6"/>
          <a:stretch/>
        </p:blipFill>
        <p:spPr>
          <a:xfrm>
            <a:off x="8559000" y="3397680"/>
            <a:ext cx="131760" cy="128880"/>
          </a:xfrm>
          <a:prstGeom prst="rect">
            <a:avLst/>
          </a:prstGeom>
          <a:ln w="0">
            <a:noFill/>
          </a:ln>
        </p:spPr>
      </p:pic>
      <p:sp>
        <p:nvSpPr>
          <p:cNvPr id="327" name="object 25"/>
          <p:cNvSpPr/>
          <p:nvPr/>
        </p:nvSpPr>
        <p:spPr>
          <a:xfrm>
            <a:off x="8210520" y="3638160"/>
            <a:ext cx="457560" cy="34560"/>
          </a:xfrm>
          <a:custGeom>
            <a:avLst/>
            <a:gdLst/>
            <a:ahLst/>
            <a:cxnLst/>
            <a:rect l="l" t="t" r="r" b="b"/>
            <a:pathLst>
              <a:path w="458470" h="35560">
                <a:moveTo>
                  <a:pt x="458177" y="0"/>
                </a:moveTo>
                <a:lnTo>
                  <a:pt x="0" y="0"/>
                </a:lnTo>
                <a:lnTo>
                  <a:pt x="0" y="34937"/>
                </a:lnTo>
                <a:lnTo>
                  <a:pt x="458177" y="34937"/>
                </a:lnTo>
                <a:lnTo>
                  <a:pt x="45817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object 26"/>
          <p:cNvSpPr/>
          <p:nvPr/>
        </p:nvSpPr>
        <p:spPr>
          <a:xfrm>
            <a:off x="8174880" y="3690720"/>
            <a:ext cx="2603160" cy="6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Надежность сохранности информации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доступности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(100%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российское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ПО)</a:t>
            </a:r>
            <a:r>
              <a:rPr lang="ru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329" name="object 27"/>
          <p:cNvGrpSpPr/>
          <p:nvPr/>
        </p:nvGrpSpPr>
        <p:grpSpPr>
          <a:xfrm>
            <a:off x="8187840" y="4642560"/>
            <a:ext cx="430920" cy="430920"/>
            <a:chOff x="8187840" y="4642560"/>
            <a:chExt cx="430920" cy="430920"/>
          </a:xfrm>
        </p:grpSpPr>
        <p:sp>
          <p:nvSpPr>
            <p:cNvPr id="330" name="object 28"/>
            <p:cNvSpPr/>
            <p:nvPr/>
          </p:nvSpPr>
          <p:spPr>
            <a:xfrm>
              <a:off x="8187840" y="4876560"/>
              <a:ext cx="196920" cy="196920"/>
            </a:xfrm>
            <a:custGeom>
              <a:avLst/>
              <a:gdLst/>
              <a:ahLst/>
              <a:cxnLst/>
              <a:rect l="l" t="t" r="r" b="b"/>
              <a:pathLst>
                <a:path w="198120" h="198120">
                  <a:moveTo>
                    <a:pt x="198005" y="0"/>
                  </a:moveTo>
                  <a:lnTo>
                    <a:pt x="0" y="0"/>
                  </a:lnTo>
                  <a:lnTo>
                    <a:pt x="0" y="198005"/>
                  </a:lnTo>
                  <a:lnTo>
                    <a:pt x="198005" y="198005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object 29"/>
            <p:cNvSpPr/>
            <p:nvPr/>
          </p:nvSpPr>
          <p:spPr>
            <a:xfrm>
              <a:off x="8187840" y="4642560"/>
              <a:ext cx="196920" cy="196920"/>
            </a:xfrm>
            <a:custGeom>
              <a:avLst/>
              <a:gdLst/>
              <a:ahLst/>
              <a:cxnLst/>
              <a:rect l="l" t="t" r="r" b="b"/>
              <a:pathLst>
                <a:path w="198120" h="198120">
                  <a:moveTo>
                    <a:pt x="198005" y="0"/>
                  </a:moveTo>
                  <a:lnTo>
                    <a:pt x="0" y="0"/>
                  </a:lnTo>
                  <a:lnTo>
                    <a:pt x="0" y="198005"/>
                  </a:lnTo>
                  <a:lnTo>
                    <a:pt x="198005" y="198005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D510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object 30"/>
            <p:cNvSpPr/>
            <p:nvPr/>
          </p:nvSpPr>
          <p:spPr>
            <a:xfrm>
              <a:off x="8421840" y="4642560"/>
              <a:ext cx="196920" cy="196920"/>
            </a:xfrm>
            <a:custGeom>
              <a:avLst/>
              <a:gdLst/>
              <a:ahLst/>
              <a:cxnLst/>
              <a:rect l="l" t="t" r="r" b="b"/>
              <a:pathLst>
                <a:path w="198120" h="198120">
                  <a:moveTo>
                    <a:pt x="198005" y="0"/>
                  </a:moveTo>
                  <a:lnTo>
                    <a:pt x="0" y="0"/>
                  </a:lnTo>
                  <a:lnTo>
                    <a:pt x="0" y="198005"/>
                  </a:lnTo>
                  <a:lnTo>
                    <a:pt x="198005" y="198005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9A3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object 31"/>
            <p:cNvSpPr/>
            <p:nvPr/>
          </p:nvSpPr>
          <p:spPr>
            <a:xfrm>
              <a:off x="8421840" y="4876560"/>
              <a:ext cx="196920" cy="196920"/>
            </a:xfrm>
            <a:custGeom>
              <a:avLst/>
              <a:gdLst/>
              <a:ahLst/>
              <a:cxnLst/>
              <a:rect l="l" t="t" r="r" b="b"/>
              <a:pathLst>
                <a:path w="198120" h="198120">
                  <a:moveTo>
                    <a:pt x="198005" y="81280"/>
                  </a:moveTo>
                  <a:lnTo>
                    <a:pt x="117005" y="81280"/>
                  </a:lnTo>
                  <a:lnTo>
                    <a:pt x="117005" y="0"/>
                  </a:lnTo>
                  <a:lnTo>
                    <a:pt x="81000" y="0"/>
                  </a:lnTo>
                  <a:lnTo>
                    <a:pt x="81000" y="81280"/>
                  </a:lnTo>
                  <a:lnTo>
                    <a:pt x="0" y="81280"/>
                  </a:lnTo>
                  <a:lnTo>
                    <a:pt x="0" y="116840"/>
                  </a:lnTo>
                  <a:lnTo>
                    <a:pt x="81000" y="116840"/>
                  </a:lnTo>
                  <a:lnTo>
                    <a:pt x="81000" y="198120"/>
                  </a:lnTo>
                  <a:lnTo>
                    <a:pt x="117005" y="198120"/>
                  </a:lnTo>
                  <a:lnTo>
                    <a:pt x="117005" y="116840"/>
                  </a:lnTo>
                  <a:lnTo>
                    <a:pt x="198005" y="116840"/>
                  </a:lnTo>
                  <a:lnTo>
                    <a:pt x="198005" y="8128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4" name="object 32"/>
          <p:cNvSpPr/>
          <p:nvPr/>
        </p:nvSpPr>
        <p:spPr>
          <a:xfrm>
            <a:off x="8174880" y="5092200"/>
            <a:ext cx="303660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Возможность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реализации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на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платформе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иных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бизнес</a:t>
            </a:r>
            <a:r>
              <a:rPr lang="ru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-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процессов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(бэк-офис,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закупки, проекты, </a:t>
            </a:r>
            <a:r>
              <a:rPr lang="en-RU" sz="1200" b="0" strike="noStrike" spc="-26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5">
                <a:solidFill>
                  <a:srgbClr val="C0C2C4"/>
                </a:solidFill>
                <a:latin typeface="Roboto Condensed"/>
                <a:ea typeface="DejaVu Sans"/>
              </a:rPr>
              <a:t>подбор</a:t>
            </a:r>
            <a:r>
              <a:rPr lang="en-RU" sz="1200" b="0" strike="noStrike" spc="-12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персонала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и</a:t>
            </a:r>
            <a:r>
              <a:rPr lang="en-RU" sz="1200" b="0" strike="noStrike" spc="-7">
                <a:solidFill>
                  <a:srgbClr val="C0C2C4"/>
                </a:solidFill>
                <a:latin typeface="Roboto Condensed"/>
                <a:ea typeface="DejaVu Sans"/>
              </a:rPr>
              <a:t> </a:t>
            </a:r>
            <a:r>
              <a:rPr lang="en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т.д.)</a:t>
            </a:r>
            <a:r>
              <a:rPr lang="ru-RU" sz="1200" b="0" strike="noStrike" spc="-1">
                <a:solidFill>
                  <a:srgbClr val="C0C2C4"/>
                </a:solidFill>
                <a:latin typeface="Roboto Condensed"/>
                <a:ea typeface="DejaVu Sans"/>
              </a:rPr>
              <a:t>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5" name="object 33"/>
          <p:cNvSpPr/>
          <p:nvPr/>
        </p:nvSpPr>
        <p:spPr>
          <a:xfrm>
            <a:off x="685800" y="1536840"/>
            <a:ext cx="2696760" cy="24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Решение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компании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DBS</a:t>
            </a:r>
            <a:r>
              <a:rPr lang="ru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-</a:t>
            </a:r>
            <a:r>
              <a:rPr lang="en-RU" sz="1600" b="1" strike="noStrike" spc="-1">
                <a:solidFill>
                  <a:srgbClr val="FFFFFF"/>
                </a:solidFill>
                <a:latin typeface="Roboto Condensed"/>
                <a:ea typeface="DejaVu Sans"/>
              </a:rPr>
              <a:t>Soft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призвано повысить</a:t>
            </a:r>
            <a:r>
              <a:rPr lang="ru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эффективность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операционных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процессов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и</a:t>
            </a:r>
            <a:r>
              <a:rPr lang="ru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обеспечить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прозрачность</a:t>
            </a:r>
            <a:r>
              <a:rPr lang="ru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для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руководства</a:t>
            </a:r>
            <a:r>
              <a:rPr lang="ru-RU" sz="1600" b="0" strike="noStrike" spc="-15">
                <a:solidFill>
                  <a:srgbClr val="000000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и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взаимодействия сотрудников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на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всех </a:t>
            </a:r>
            <a:r>
              <a:rPr lang="en-RU" sz="1600" b="0" strike="noStrike" spc="-15">
                <a:solidFill>
                  <a:srgbClr val="4CB878"/>
                </a:solidFill>
                <a:latin typeface="Roboto Condensed"/>
                <a:ea typeface="DejaVu Sans"/>
              </a:rPr>
              <a:t>этапах </a:t>
            </a:r>
            <a:r>
              <a:rPr lang="en-RU" sz="1600" b="0" strike="noStrike" spc="-12">
                <a:solidFill>
                  <a:srgbClr val="4CB878"/>
                </a:solidFill>
                <a:latin typeface="Roboto Condensed"/>
                <a:ea typeface="DejaVu Sans"/>
              </a:rPr>
              <a:t>сотрудничества</a:t>
            </a:r>
            <a:r>
              <a:rPr lang="en-RU" sz="1600" b="0" strike="noStrike" spc="-26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1">
                <a:solidFill>
                  <a:srgbClr val="4CB878"/>
                </a:solidFill>
                <a:latin typeface="Roboto Condensed"/>
                <a:ea typeface="DejaVu Sans"/>
              </a:rPr>
              <a:t>с</a:t>
            </a:r>
            <a:r>
              <a:rPr lang="ru-RU" sz="1600" b="0" strike="noStrike" spc="-21">
                <a:solidFill>
                  <a:srgbClr val="4CB878"/>
                </a:solidFill>
                <a:latin typeface="Roboto Condensed"/>
                <a:ea typeface="DejaVu Sans"/>
              </a:rPr>
              <a:t> </a:t>
            </a:r>
            <a:r>
              <a:rPr lang="en-RU" sz="1600" b="0" strike="noStrike" spc="-7">
                <a:solidFill>
                  <a:srgbClr val="4CB878"/>
                </a:solidFill>
                <a:latin typeface="Roboto Condensed"/>
                <a:ea typeface="DejaVu Sans"/>
              </a:rPr>
              <a:t>клиентами.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6" name="object 34"/>
          <p:cNvSpPr/>
          <p:nvPr/>
        </p:nvSpPr>
        <p:spPr>
          <a:xfrm>
            <a:off x="10575720" y="0"/>
            <a:ext cx="1616760" cy="1616760"/>
          </a:xfrm>
          <a:custGeom>
            <a:avLst/>
            <a:gdLst/>
            <a:ahLst/>
            <a:cxnLst/>
            <a:rect l="l" t="t" r="r" b="b"/>
            <a:pathLst>
              <a:path w="1617979" h="1617980">
                <a:moveTo>
                  <a:pt x="1617557" y="0"/>
                </a:moveTo>
                <a:lnTo>
                  <a:pt x="495817" y="0"/>
                </a:lnTo>
                <a:lnTo>
                  <a:pt x="31022" y="464794"/>
                </a:lnTo>
                <a:lnTo>
                  <a:pt x="7755" y="499994"/>
                </a:lnTo>
                <a:lnTo>
                  <a:pt x="0" y="539989"/>
                </a:lnTo>
                <a:lnTo>
                  <a:pt x="7755" y="579982"/>
                </a:lnTo>
                <a:lnTo>
                  <a:pt x="31022" y="615175"/>
                </a:lnTo>
                <a:lnTo>
                  <a:pt x="1002369" y="1586547"/>
                </a:lnTo>
                <a:lnTo>
                  <a:pt x="1037568" y="1609807"/>
                </a:lnTo>
                <a:lnTo>
                  <a:pt x="1077560" y="1617560"/>
                </a:lnTo>
                <a:lnTo>
                  <a:pt x="1117551" y="1609807"/>
                </a:lnTo>
                <a:lnTo>
                  <a:pt x="1152750" y="1586547"/>
                </a:lnTo>
                <a:lnTo>
                  <a:pt x="1617557" y="1121727"/>
                </a:lnTo>
                <a:lnTo>
                  <a:pt x="1617557" y="0"/>
                </a:lnTo>
                <a:close/>
              </a:path>
            </a:pathLst>
          </a:custGeom>
          <a:solidFill>
            <a:srgbClr val="009A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7" name="object 35"/>
          <p:cNvGrpSpPr/>
          <p:nvPr/>
        </p:nvGrpSpPr>
        <p:grpSpPr>
          <a:xfrm>
            <a:off x="0" y="3086280"/>
            <a:ext cx="1170720" cy="3771000"/>
            <a:chOff x="0" y="3086280"/>
            <a:chExt cx="1170720" cy="3771000"/>
          </a:xfrm>
        </p:grpSpPr>
        <p:sp>
          <p:nvSpPr>
            <p:cNvPr id="338" name="object 36"/>
            <p:cNvSpPr/>
            <p:nvPr/>
          </p:nvSpPr>
          <p:spPr>
            <a:xfrm>
              <a:off x="0" y="3086280"/>
              <a:ext cx="761400" cy="3771000"/>
            </a:xfrm>
            <a:custGeom>
              <a:avLst/>
              <a:gdLst/>
              <a:ahLst/>
              <a:cxnLst/>
              <a:rect l="l" t="t" r="r" b="b"/>
              <a:pathLst>
                <a:path w="762635" h="3771900">
                  <a:moveTo>
                    <a:pt x="0" y="0"/>
                  </a:moveTo>
                  <a:lnTo>
                    <a:pt x="0" y="3771900"/>
                  </a:lnTo>
                  <a:lnTo>
                    <a:pt x="19183" y="3771900"/>
                  </a:lnTo>
                  <a:lnTo>
                    <a:pt x="66218" y="3720759"/>
                  </a:lnTo>
                  <a:lnTo>
                    <a:pt x="98377" y="3684141"/>
                  </a:lnTo>
                  <a:lnTo>
                    <a:pt x="129891" y="3646950"/>
                  </a:lnTo>
                  <a:lnTo>
                    <a:pt x="160751" y="3609195"/>
                  </a:lnTo>
                  <a:lnTo>
                    <a:pt x="190948" y="3570886"/>
                  </a:lnTo>
                  <a:lnTo>
                    <a:pt x="220473" y="3532030"/>
                  </a:lnTo>
                  <a:lnTo>
                    <a:pt x="249319" y="3492638"/>
                  </a:lnTo>
                  <a:lnTo>
                    <a:pt x="277475" y="3452716"/>
                  </a:lnTo>
                  <a:lnTo>
                    <a:pt x="304933" y="3412275"/>
                  </a:lnTo>
                  <a:lnTo>
                    <a:pt x="331685" y="3371323"/>
                  </a:lnTo>
                  <a:lnTo>
                    <a:pt x="357722" y="3329869"/>
                  </a:lnTo>
                  <a:lnTo>
                    <a:pt x="383034" y="3287921"/>
                  </a:lnTo>
                  <a:lnTo>
                    <a:pt x="407613" y="3245489"/>
                  </a:lnTo>
                  <a:lnTo>
                    <a:pt x="431451" y="3202580"/>
                  </a:lnTo>
                  <a:lnTo>
                    <a:pt x="454538" y="3159204"/>
                  </a:lnTo>
                  <a:lnTo>
                    <a:pt x="476865" y="3115370"/>
                  </a:lnTo>
                  <a:lnTo>
                    <a:pt x="498425" y="3071086"/>
                  </a:lnTo>
                  <a:lnTo>
                    <a:pt x="519208" y="3026361"/>
                  </a:lnTo>
                  <a:lnTo>
                    <a:pt x="539205" y="2981204"/>
                  </a:lnTo>
                  <a:lnTo>
                    <a:pt x="558407" y="2935624"/>
                  </a:lnTo>
                  <a:lnTo>
                    <a:pt x="576807" y="2889628"/>
                  </a:lnTo>
                  <a:lnTo>
                    <a:pt x="594394" y="2843227"/>
                  </a:lnTo>
                  <a:lnTo>
                    <a:pt x="611161" y="2796429"/>
                  </a:lnTo>
                  <a:lnTo>
                    <a:pt x="627099" y="2749242"/>
                  </a:lnTo>
                  <a:lnTo>
                    <a:pt x="642198" y="2701675"/>
                  </a:lnTo>
                  <a:lnTo>
                    <a:pt x="656449" y="2653738"/>
                  </a:lnTo>
                  <a:lnTo>
                    <a:pt x="669845" y="2605438"/>
                  </a:lnTo>
                  <a:lnTo>
                    <a:pt x="682377" y="2556785"/>
                  </a:lnTo>
                  <a:lnTo>
                    <a:pt x="694035" y="2507788"/>
                  </a:lnTo>
                  <a:lnTo>
                    <a:pt x="704811" y="2458454"/>
                  </a:lnTo>
                  <a:lnTo>
                    <a:pt x="714696" y="2408794"/>
                  </a:lnTo>
                  <a:lnTo>
                    <a:pt x="723681" y="2358815"/>
                  </a:lnTo>
                  <a:lnTo>
                    <a:pt x="731757" y="2308526"/>
                  </a:lnTo>
                  <a:lnTo>
                    <a:pt x="738916" y="2257937"/>
                  </a:lnTo>
                  <a:lnTo>
                    <a:pt x="745150" y="2207055"/>
                  </a:lnTo>
                  <a:lnTo>
                    <a:pt x="750448" y="2155890"/>
                  </a:lnTo>
                  <a:lnTo>
                    <a:pt x="754802" y="2104451"/>
                  </a:lnTo>
                  <a:lnTo>
                    <a:pt x="758205" y="2052746"/>
                  </a:lnTo>
                  <a:lnTo>
                    <a:pt x="760646" y="2000783"/>
                  </a:lnTo>
                  <a:lnTo>
                    <a:pt x="762117" y="1948572"/>
                  </a:lnTo>
                  <a:lnTo>
                    <a:pt x="762609" y="1896122"/>
                  </a:lnTo>
                  <a:lnTo>
                    <a:pt x="762117" y="1843672"/>
                  </a:lnTo>
                  <a:lnTo>
                    <a:pt x="760646" y="1791461"/>
                  </a:lnTo>
                  <a:lnTo>
                    <a:pt x="758205" y="1739499"/>
                  </a:lnTo>
                  <a:lnTo>
                    <a:pt x="754802" y="1687794"/>
                  </a:lnTo>
                  <a:lnTo>
                    <a:pt x="750448" y="1636355"/>
                  </a:lnTo>
                  <a:lnTo>
                    <a:pt x="745150" y="1585190"/>
                  </a:lnTo>
                  <a:lnTo>
                    <a:pt x="738916" y="1534309"/>
                  </a:lnTo>
                  <a:lnTo>
                    <a:pt x="731757" y="1483719"/>
                  </a:lnTo>
                  <a:lnTo>
                    <a:pt x="723681" y="1433431"/>
                  </a:lnTo>
                  <a:lnTo>
                    <a:pt x="714696" y="1383452"/>
                  </a:lnTo>
                  <a:lnTo>
                    <a:pt x="704811" y="1333792"/>
                  </a:lnTo>
                  <a:lnTo>
                    <a:pt x="694035" y="1284459"/>
                  </a:lnTo>
                  <a:lnTo>
                    <a:pt x="682377" y="1235462"/>
                  </a:lnTo>
                  <a:lnTo>
                    <a:pt x="669845" y="1186809"/>
                  </a:lnTo>
                  <a:lnTo>
                    <a:pt x="656449" y="1138510"/>
                  </a:lnTo>
                  <a:lnTo>
                    <a:pt x="642198" y="1090572"/>
                  </a:lnTo>
                  <a:lnTo>
                    <a:pt x="627099" y="1043006"/>
                  </a:lnTo>
                  <a:lnTo>
                    <a:pt x="611161" y="995820"/>
                  </a:lnTo>
                  <a:lnTo>
                    <a:pt x="594394" y="949022"/>
                  </a:lnTo>
                  <a:lnTo>
                    <a:pt x="576807" y="902621"/>
                  </a:lnTo>
                  <a:lnTo>
                    <a:pt x="558407" y="856626"/>
                  </a:lnTo>
                  <a:lnTo>
                    <a:pt x="539205" y="811045"/>
                  </a:lnTo>
                  <a:lnTo>
                    <a:pt x="519208" y="765888"/>
                  </a:lnTo>
                  <a:lnTo>
                    <a:pt x="498425" y="721164"/>
                  </a:lnTo>
                  <a:lnTo>
                    <a:pt x="476865" y="676880"/>
                  </a:lnTo>
                  <a:lnTo>
                    <a:pt x="454538" y="633046"/>
                  </a:lnTo>
                  <a:lnTo>
                    <a:pt x="431451" y="589670"/>
                  </a:lnTo>
                  <a:lnTo>
                    <a:pt x="407613" y="546761"/>
                  </a:lnTo>
                  <a:lnTo>
                    <a:pt x="383034" y="504329"/>
                  </a:lnTo>
                  <a:lnTo>
                    <a:pt x="357722" y="462381"/>
                  </a:lnTo>
                  <a:lnTo>
                    <a:pt x="331685" y="420926"/>
                  </a:lnTo>
                  <a:lnTo>
                    <a:pt x="304933" y="379974"/>
                  </a:lnTo>
                  <a:lnTo>
                    <a:pt x="277475" y="339533"/>
                  </a:lnTo>
                  <a:lnTo>
                    <a:pt x="249319" y="299611"/>
                  </a:lnTo>
                  <a:lnTo>
                    <a:pt x="220473" y="260218"/>
                  </a:lnTo>
                  <a:lnTo>
                    <a:pt x="190948" y="221363"/>
                  </a:lnTo>
                  <a:lnTo>
                    <a:pt x="160751" y="183053"/>
                  </a:lnTo>
                  <a:lnTo>
                    <a:pt x="129891" y="145298"/>
                  </a:lnTo>
                  <a:lnTo>
                    <a:pt x="98377" y="108106"/>
                  </a:lnTo>
                  <a:lnTo>
                    <a:pt x="66218" y="71487"/>
                  </a:lnTo>
                  <a:lnTo>
                    <a:pt x="33423" y="35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0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object 37"/>
            <p:cNvSpPr/>
            <p:nvPr/>
          </p:nvSpPr>
          <p:spPr>
            <a:xfrm>
              <a:off x="765360" y="6197760"/>
              <a:ext cx="405360" cy="40536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133" y="0"/>
                  </a:moveTo>
                  <a:lnTo>
                    <a:pt x="5838" y="188956"/>
                  </a:lnTo>
                  <a:lnTo>
                    <a:pt x="0" y="203134"/>
                  </a:lnTo>
                  <a:lnTo>
                    <a:pt x="1459" y="210672"/>
                  </a:lnTo>
                  <a:lnTo>
                    <a:pt x="5838" y="217303"/>
                  </a:lnTo>
                  <a:lnTo>
                    <a:pt x="188960" y="400424"/>
                  </a:lnTo>
                  <a:lnTo>
                    <a:pt x="195598" y="404810"/>
                  </a:lnTo>
                  <a:lnTo>
                    <a:pt x="203138" y="406273"/>
                  </a:lnTo>
                  <a:lnTo>
                    <a:pt x="210675" y="404810"/>
                  </a:lnTo>
                  <a:lnTo>
                    <a:pt x="217306" y="400424"/>
                  </a:lnTo>
                  <a:lnTo>
                    <a:pt x="400427" y="217303"/>
                  </a:lnTo>
                  <a:lnTo>
                    <a:pt x="404814" y="210672"/>
                  </a:lnTo>
                  <a:lnTo>
                    <a:pt x="406276" y="203134"/>
                  </a:lnTo>
                  <a:lnTo>
                    <a:pt x="404814" y="195595"/>
                  </a:lnTo>
                  <a:lnTo>
                    <a:pt x="400427" y="188956"/>
                  </a:lnTo>
                  <a:lnTo>
                    <a:pt x="217306" y="5848"/>
                  </a:lnTo>
                  <a:lnTo>
                    <a:pt x="210673" y="1462"/>
                  </a:lnTo>
                  <a:lnTo>
                    <a:pt x="203133" y="0"/>
                  </a:lnTo>
                  <a:close/>
                </a:path>
              </a:pathLst>
            </a:custGeom>
            <a:solidFill>
              <a:srgbClr val="F0CD2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40" name="object 38"/>
          <p:cNvPicPr/>
          <p:nvPr/>
        </p:nvPicPr>
        <p:blipFill>
          <a:blip r:embed="rId7"/>
          <a:stretch/>
        </p:blipFill>
        <p:spPr>
          <a:xfrm>
            <a:off x="10145160" y="6085800"/>
            <a:ext cx="1180080" cy="371880"/>
          </a:xfrm>
          <a:prstGeom prst="rect">
            <a:avLst/>
          </a:prstGeom>
          <a:ln w="0">
            <a:noFill/>
          </a:ln>
        </p:spPr>
      </p:pic>
      <p:sp>
        <p:nvSpPr>
          <p:cNvPr id="341" name="PlaceHolder 2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40FA634C-6194-4978-93F7-A915D68DF7ED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object 2"/>
          <p:cNvSpPr/>
          <p:nvPr/>
        </p:nvSpPr>
        <p:spPr>
          <a:xfrm>
            <a:off x="0" y="0"/>
            <a:ext cx="12192120" cy="685692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FFD00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851400" y="2951640"/>
            <a:ext cx="4183560" cy="1157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Как</a:t>
            </a:r>
            <a:r>
              <a:rPr lang="en-RU" sz="3600" b="1" strike="noStrike" spc="-52">
                <a:solidFill>
                  <a:srgbClr val="FFFFFF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все</a:t>
            </a:r>
            <a:r>
              <a:rPr lang="en-RU" sz="3600" b="1" strike="noStrike" spc="-46">
                <a:solidFill>
                  <a:srgbClr val="FFFFFF"/>
                </a:solidFill>
                <a:latin typeface="Merriweather"/>
              </a:rPr>
              <a:t> </a:t>
            </a:r>
            <a:r>
              <a:rPr lang="en-RU" sz="3600" b="1" strike="noStrike" spc="-1">
                <a:solidFill>
                  <a:srgbClr val="FFFFFF"/>
                </a:solidFill>
                <a:latin typeface="Merriweather"/>
              </a:rPr>
              <a:t>устроено</a:t>
            </a:r>
            <a:endParaRPr lang="ru-RU" sz="3600" b="0" strike="noStrike" spc="-1">
              <a:latin typeface="Arial"/>
            </a:endParaRPr>
          </a:p>
        </p:txBody>
      </p:sp>
      <p:grpSp>
        <p:nvGrpSpPr>
          <p:cNvPr id="344" name="object 4"/>
          <p:cNvGrpSpPr/>
          <p:nvPr/>
        </p:nvGrpSpPr>
        <p:grpSpPr>
          <a:xfrm>
            <a:off x="5901480" y="1215360"/>
            <a:ext cx="5568120" cy="4246560"/>
            <a:chOff x="5901480" y="1215360"/>
            <a:chExt cx="5568120" cy="4246560"/>
          </a:xfrm>
        </p:grpSpPr>
        <p:sp>
          <p:nvSpPr>
            <p:cNvPr id="345" name="object 5"/>
            <p:cNvSpPr/>
            <p:nvPr/>
          </p:nvSpPr>
          <p:spPr>
            <a:xfrm>
              <a:off x="6584760" y="2609280"/>
              <a:ext cx="3975120" cy="2295000"/>
            </a:xfrm>
            <a:custGeom>
              <a:avLst/>
              <a:gdLst/>
              <a:ahLst/>
              <a:cxnLst/>
              <a:rect l="l" t="t" r="r" b="b"/>
              <a:pathLst>
                <a:path w="3976370" h="2296160">
                  <a:moveTo>
                    <a:pt x="0" y="2296083"/>
                  </a:moveTo>
                  <a:lnTo>
                    <a:pt x="3975836" y="0"/>
                  </a:lnTo>
                  <a:moveTo>
                    <a:pt x="3975836" y="2296083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object 6"/>
            <p:cNvSpPr/>
            <p:nvPr/>
          </p:nvSpPr>
          <p:spPr>
            <a:xfrm>
              <a:off x="7766280" y="3072240"/>
              <a:ext cx="1611720" cy="931680"/>
            </a:xfrm>
            <a:custGeom>
              <a:avLst/>
              <a:gdLst/>
              <a:ahLst/>
              <a:cxnLst/>
              <a:rect l="l" t="t" r="r" b="b"/>
              <a:pathLst>
                <a:path w="1612900" h="932814">
                  <a:moveTo>
                    <a:pt x="806291" y="0"/>
                  </a:moveTo>
                  <a:lnTo>
                    <a:pt x="760713" y="5129"/>
                  </a:lnTo>
                  <a:lnTo>
                    <a:pt x="720648" y="20516"/>
                  </a:lnTo>
                  <a:lnTo>
                    <a:pt x="35471" y="416782"/>
                  </a:lnTo>
                  <a:lnTo>
                    <a:pt x="0" y="466318"/>
                  </a:lnTo>
                  <a:lnTo>
                    <a:pt x="8867" y="492681"/>
                  </a:lnTo>
                  <a:lnTo>
                    <a:pt x="35471" y="515854"/>
                  </a:lnTo>
                  <a:lnTo>
                    <a:pt x="720648" y="912120"/>
                  </a:lnTo>
                  <a:lnTo>
                    <a:pt x="760713" y="927515"/>
                  </a:lnTo>
                  <a:lnTo>
                    <a:pt x="806291" y="932646"/>
                  </a:lnTo>
                  <a:lnTo>
                    <a:pt x="851868" y="927515"/>
                  </a:lnTo>
                  <a:lnTo>
                    <a:pt x="891933" y="912120"/>
                  </a:lnTo>
                  <a:lnTo>
                    <a:pt x="1577111" y="515854"/>
                  </a:lnTo>
                  <a:lnTo>
                    <a:pt x="1603721" y="492681"/>
                  </a:lnTo>
                  <a:lnTo>
                    <a:pt x="1612592" y="466318"/>
                  </a:lnTo>
                  <a:lnTo>
                    <a:pt x="1603721" y="439956"/>
                  </a:lnTo>
                  <a:lnTo>
                    <a:pt x="1577111" y="416782"/>
                  </a:lnTo>
                  <a:lnTo>
                    <a:pt x="891933" y="20516"/>
                  </a:lnTo>
                  <a:lnTo>
                    <a:pt x="851868" y="5129"/>
                  </a:lnTo>
                  <a:lnTo>
                    <a:pt x="806291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object 7"/>
            <p:cNvSpPr/>
            <p:nvPr/>
          </p:nvSpPr>
          <p:spPr>
            <a:xfrm>
              <a:off x="7766280" y="3538800"/>
              <a:ext cx="805320" cy="768600"/>
            </a:xfrm>
            <a:custGeom>
              <a:avLst/>
              <a:gdLst/>
              <a:ahLst/>
              <a:cxnLst/>
              <a:rect l="l" t="t" r="r" b="b"/>
              <a:pathLst>
                <a:path w="806450" h="769620">
                  <a:moveTo>
                    <a:pt x="0" y="0"/>
                  </a:moveTo>
                  <a:lnTo>
                    <a:pt x="0" y="302806"/>
                  </a:lnTo>
                  <a:lnTo>
                    <a:pt x="2217" y="316181"/>
                  </a:lnTo>
                  <a:lnTo>
                    <a:pt x="35483" y="352336"/>
                  </a:lnTo>
                  <a:lnTo>
                    <a:pt x="720648" y="748601"/>
                  </a:lnTo>
                  <a:lnTo>
                    <a:pt x="760720" y="763997"/>
                  </a:lnTo>
                  <a:lnTo>
                    <a:pt x="806297" y="769124"/>
                  </a:lnTo>
                  <a:lnTo>
                    <a:pt x="806297" y="466318"/>
                  </a:lnTo>
                  <a:lnTo>
                    <a:pt x="783163" y="465035"/>
                  </a:lnTo>
                  <a:lnTo>
                    <a:pt x="760720" y="461186"/>
                  </a:lnTo>
                  <a:lnTo>
                    <a:pt x="720648" y="445795"/>
                  </a:lnTo>
                  <a:lnTo>
                    <a:pt x="35483" y="49529"/>
                  </a:lnTo>
                  <a:lnTo>
                    <a:pt x="2217" y="13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A54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object 8"/>
            <p:cNvSpPr/>
            <p:nvPr/>
          </p:nvSpPr>
          <p:spPr>
            <a:xfrm>
              <a:off x="8572680" y="3538800"/>
              <a:ext cx="805320" cy="768600"/>
            </a:xfrm>
            <a:custGeom>
              <a:avLst/>
              <a:gdLst/>
              <a:ahLst/>
              <a:cxnLst/>
              <a:rect l="l" t="t" r="r" b="b"/>
              <a:pathLst>
                <a:path w="806450" h="769620">
                  <a:moveTo>
                    <a:pt x="806297" y="0"/>
                  </a:moveTo>
                  <a:lnTo>
                    <a:pt x="786339" y="38540"/>
                  </a:lnTo>
                  <a:lnTo>
                    <a:pt x="85648" y="445795"/>
                  </a:lnTo>
                  <a:lnTo>
                    <a:pt x="45581" y="461186"/>
                  </a:lnTo>
                  <a:lnTo>
                    <a:pt x="0" y="466318"/>
                  </a:lnTo>
                  <a:lnTo>
                    <a:pt x="0" y="769124"/>
                  </a:lnTo>
                  <a:lnTo>
                    <a:pt x="45581" y="763992"/>
                  </a:lnTo>
                  <a:lnTo>
                    <a:pt x="85648" y="748601"/>
                  </a:lnTo>
                  <a:lnTo>
                    <a:pt x="770813" y="352336"/>
                  </a:lnTo>
                  <a:lnTo>
                    <a:pt x="804080" y="316181"/>
                  </a:lnTo>
                  <a:lnTo>
                    <a:pt x="806297" y="302806"/>
                  </a:lnTo>
                  <a:lnTo>
                    <a:pt x="806297" y="0"/>
                  </a:lnTo>
                  <a:close/>
                </a:path>
              </a:pathLst>
            </a:custGeom>
            <a:solidFill>
              <a:srgbClr val="3A9B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object 9"/>
            <p:cNvSpPr/>
            <p:nvPr/>
          </p:nvSpPr>
          <p:spPr>
            <a:xfrm>
              <a:off x="9023400" y="3715920"/>
              <a:ext cx="289800" cy="274680"/>
            </a:xfrm>
            <a:custGeom>
              <a:avLst/>
              <a:gdLst/>
              <a:ahLst/>
              <a:cxnLst/>
              <a:rect l="l" t="t" r="r" b="b"/>
              <a:pathLst>
                <a:path w="290829" h="275589">
                  <a:moveTo>
                    <a:pt x="130441" y="90271"/>
                  </a:moveTo>
                  <a:lnTo>
                    <a:pt x="0" y="165582"/>
                  </a:lnTo>
                  <a:lnTo>
                    <a:pt x="0" y="275234"/>
                  </a:lnTo>
                  <a:lnTo>
                    <a:pt x="130441" y="199923"/>
                  </a:lnTo>
                  <a:lnTo>
                    <a:pt x="130441" y="90271"/>
                  </a:lnTo>
                  <a:close/>
                  <a:moveTo>
                    <a:pt x="290220" y="0"/>
                  </a:moveTo>
                  <a:lnTo>
                    <a:pt x="159778" y="75311"/>
                  </a:lnTo>
                  <a:lnTo>
                    <a:pt x="159778" y="184962"/>
                  </a:lnTo>
                  <a:lnTo>
                    <a:pt x="290220" y="109651"/>
                  </a:lnTo>
                  <a:lnTo>
                    <a:pt x="290220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object 10"/>
            <p:cNvSpPr/>
            <p:nvPr/>
          </p:nvSpPr>
          <p:spPr>
            <a:xfrm>
              <a:off x="7840800" y="3752280"/>
              <a:ext cx="254880" cy="182520"/>
            </a:xfrm>
            <a:custGeom>
              <a:avLst/>
              <a:gdLst/>
              <a:ahLst/>
              <a:cxnLst/>
              <a:rect l="l" t="t" r="r" b="b"/>
              <a:pathLst>
                <a:path w="255904" h="183514">
                  <a:moveTo>
                    <a:pt x="61810" y="53263"/>
                  </a:moveTo>
                  <a:lnTo>
                    <a:pt x="42938" y="13893"/>
                  </a:lnTo>
                  <a:lnTo>
                    <a:pt x="18872" y="0"/>
                  </a:lnTo>
                  <a:lnTo>
                    <a:pt x="9055" y="952"/>
                  </a:lnTo>
                  <a:lnTo>
                    <a:pt x="2425" y="6959"/>
                  </a:lnTo>
                  <a:lnTo>
                    <a:pt x="0" y="17576"/>
                  </a:lnTo>
                  <a:lnTo>
                    <a:pt x="2425" y="31013"/>
                  </a:lnTo>
                  <a:lnTo>
                    <a:pt x="9055" y="44665"/>
                  </a:lnTo>
                  <a:lnTo>
                    <a:pt x="18872" y="56959"/>
                  </a:lnTo>
                  <a:lnTo>
                    <a:pt x="30911" y="66319"/>
                  </a:lnTo>
                  <a:lnTo>
                    <a:pt x="42938" y="70853"/>
                  </a:lnTo>
                  <a:lnTo>
                    <a:pt x="52755" y="69900"/>
                  </a:lnTo>
                  <a:lnTo>
                    <a:pt x="59385" y="63893"/>
                  </a:lnTo>
                  <a:lnTo>
                    <a:pt x="61810" y="53263"/>
                  </a:lnTo>
                  <a:close/>
                  <a:moveTo>
                    <a:pt x="158851" y="109296"/>
                  </a:moveTo>
                  <a:lnTo>
                    <a:pt x="139966" y="69926"/>
                  </a:lnTo>
                  <a:lnTo>
                    <a:pt x="115912" y="56032"/>
                  </a:lnTo>
                  <a:lnTo>
                    <a:pt x="106095" y="56984"/>
                  </a:lnTo>
                  <a:lnTo>
                    <a:pt x="99466" y="62979"/>
                  </a:lnTo>
                  <a:lnTo>
                    <a:pt x="97040" y="73609"/>
                  </a:lnTo>
                  <a:lnTo>
                    <a:pt x="99466" y="87045"/>
                  </a:lnTo>
                  <a:lnTo>
                    <a:pt x="106095" y="100685"/>
                  </a:lnTo>
                  <a:lnTo>
                    <a:pt x="115912" y="112991"/>
                  </a:lnTo>
                  <a:lnTo>
                    <a:pt x="127939" y="122364"/>
                  </a:lnTo>
                  <a:lnTo>
                    <a:pt x="139966" y="126885"/>
                  </a:lnTo>
                  <a:lnTo>
                    <a:pt x="149796" y="125920"/>
                  </a:lnTo>
                  <a:lnTo>
                    <a:pt x="156425" y="119926"/>
                  </a:lnTo>
                  <a:lnTo>
                    <a:pt x="158851" y="109296"/>
                  </a:lnTo>
                  <a:close/>
                  <a:moveTo>
                    <a:pt x="255905" y="165328"/>
                  </a:moveTo>
                  <a:lnTo>
                    <a:pt x="237032" y="125945"/>
                  </a:lnTo>
                  <a:lnTo>
                    <a:pt x="212966" y="112064"/>
                  </a:lnTo>
                  <a:lnTo>
                    <a:pt x="203149" y="113017"/>
                  </a:lnTo>
                  <a:lnTo>
                    <a:pt x="196519" y="119011"/>
                  </a:lnTo>
                  <a:lnTo>
                    <a:pt x="194094" y="129641"/>
                  </a:lnTo>
                  <a:lnTo>
                    <a:pt x="196519" y="143078"/>
                  </a:lnTo>
                  <a:lnTo>
                    <a:pt x="203149" y="156718"/>
                  </a:lnTo>
                  <a:lnTo>
                    <a:pt x="212966" y="169011"/>
                  </a:lnTo>
                  <a:lnTo>
                    <a:pt x="225005" y="178384"/>
                  </a:lnTo>
                  <a:lnTo>
                    <a:pt x="237032" y="182905"/>
                  </a:lnTo>
                  <a:lnTo>
                    <a:pt x="246849" y="181952"/>
                  </a:lnTo>
                  <a:lnTo>
                    <a:pt x="253466" y="175958"/>
                  </a:lnTo>
                  <a:lnTo>
                    <a:pt x="255905" y="1653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object 11"/>
            <p:cNvSpPr/>
            <p:nvPr/>
          </p:nvSpPr>
          <p:spPr>
            <a:xfrm>
              <a:off x="7766280" y="2614320"/>
              <a:ext cx="1611720" cy="931680"/>
            </a:xfrm>
            <a:custGeom>
              <a:avLst/>
              <a:gdLst/>
              <a:ahLst/>
              <a:cxnLst/>
              <a:rect l="l" t="t" r="r" b="b"/>
              <a:pathLst>
                <a:path w="1612900" h="932814">
                  <a:moveTo>
                    <a:pt x="806291" y="0"/>
                  </a:moveTo>
                  <a:lnTo>
                    <a:pt x="760713" y="5129"/>
                  </a:lnTo>
                  <a:lnTo>
                    <a:pt x="720648" y="20516"/>
                  </a:lnTo>
                  <a:lnTo>
                    <a:pt x="35471" y="416794"/>
                  </a:lnTo>
                  <a:lnTo>
                    <a:pt x="0" y="466324"/>
                  </a:lnTo>
                  <a:lnTo>
                    <a:pt x="8867" y="492683"/>
                  </a:lnTo>
                  <a:lnTo>
                    <a:pt x="35471" y="515854"/>
                  </a:lnTo>
                  <a:lnTo>
                    <a:pt x="720648" y="912120"/>
                  </a:lnTo>
                  <a:lnTo>
                    <a:pt x="760713" y="927515"/>
                  </a:lnTo>
                  <a:lnTo>
                    <a:pt x="806291" y="932646"/>
                  </a:lnTo>
                  <a:lnTo>
                    <a:pt x="851868" y="927515"/>
                  </a:lnTo>
                  <a:lnTo>
                    <a:pt x="891933" y="912120"/>
                  </a:lnTo>
                  <a:lnTo>
                    <a:pt x="1577111" y="515854"/>
                  </a:lnTo>
                  <a:lnTo>
                    <a:pt x="1603721" y="492683"/>
                  </a:lnTo>
                  <a:lnTo>
                    <a:pt x="1612592" y="466324"/>
                  </a:lnTo>
                  <a:lnTo>
                    <a:pt x="1603721" y="439966"/>
                  </a:lnTo>
                  <a:lnTo>
                    <a:pt x="1577111" y="416794"/>
                  </a:lnTo>
                  <a:lnTo>
                    <a:pt x="891933" y="20516"/>
                  </a:lnTo>
                  <a:lnTo>
                    <a:pt x="851868" y="5129"/>
                  </a:lnTo>
                  <a:lnTo>
                    <a:pt x="806291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object 12"/>
            <p:cNvSpPr/>
            <p:nvPr/>
          </p:nvSpPr>
          <p:spPr>
            <a:xfrm>
              <a:off x="7766280" y="3080520"/>
              <a:ext cx="805320" cy="768600"/>
            </a:xfrm>
            <a:custGeom>
              <a:avLst/>
              <a:gdLst/>
              <a:ahLst/>
              <a:cxnLst/>
              <a:rect l="l" t="t" r="r" b="b"/>
              <a:pathLst>
                <a:path w="806450" h="769620">
                  <a:moveTo>
                    <a:pt x="0" y="0"/>
                  </a:moveTo>
                  <a:lnTo>
                    <a:pt x="0" y="302806"/>
                  </a:lnTo>
                  <a:lnTo>
                    <a:pt x="2217" y="316181"/>
                  </a:lnTo>
                  <a:lnTo>
                    <a:pt x="35483" y="352336"/>
                  </a:lnTo>
                  <a:lnTo>
                    <a:pt x="720648" y="748601"/>
                  </a:lnTo>
                  <a:lnTo>
                    <a:pt x="760720" y="763997"/>
                  </a:lnTo>
                  <a:lnTo>
                    <a:pt x="806297" y="769124"/>
                  </a:lnTo>
                  <a:lnTo>
                    <a:pt x="806297" y="466318"/>
                  </a:lnTo>
                  <a:lnTo>
                    <a:pt x="783163" y="465035"/>
                  </a:lnTo>
                  <a:lnTo>
                    <a:pt x="760720" y="461186"/>
                  </a:lnTo>
                  <a:lnTo>
                    <a:pt x="720648" y="445795"/>
                  </a:lnTo>
                  <a:lnTo>
                    <a:pt x="35483" y="49530"/>
                  </a:lnTo>
                  <a:lnTo>
                    <a:pt x="2217" y="13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A54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object 13"/>
            <p:cNvSpPr/>
            <p:nvPr/>
          </p:nvSpPr>
          <p:spPr>
            <a:xfrm>
              <a:off x="8572680" y="3080520"/>
              <a:ext cx="805320" cy="768600"/>
            </a:xfrm>
            <a:custGeom>
              <a:avLst/>
              <a:gdLst/>
              <a:ahLst/>
              <a:cxnLst/>
              <a:rect l="l" t="t" r="r" b="b"/>
              <a:pathLst>
                <a:path w="806450" h="769620">
                  <a:moveTo>
                    <a:pt x="806297" y="0"/>
                  </a:moveTo>
                  <a:lnTo>
                    <a:pt x="786339" y="38540"/>
                  </a:lnTo>
                  <a:lnTo>
                    <a:pt x="85648" y="445795"/>
                  </a:lnTo>
                  <a:lnTo>
                    <a:pt x="45581" y="461186"/>
                  </a:lnTo>
                  <a:lnTo>
                    <a:pt x="0" y="466318"/>
                  </a:lnTo>
                  <a:lnTo>
                    <a:pt x="0" y="769124"/>
                  </a:lnTo>
                  <a:lnTo>
                    <a:pt x="45581" y="763992"/>
                  </a:lnTo>
                  <a:lnTo>
                    <a:pt x="85648" y="748601"/>
                  </a:lnTo>
                  <a:lnTo>
                    <a:pt x="770813" y="352336"/>
                  </a:lnTo>
                  <a:lnTo>
                    <a:pt x="804080" y="316181"/>
                  </a:lnTo>
                  <a:lnTo>
                    <a:pt x="806297" y="302806"/>
                  </a:lnTo>
                  <a:lnTo>
                    <a:pt x="806297" y="0"/>
                  </a:lnTo>
                  <a:close/>
                </a:path>
              </a:pathLst>
            </a:custGeom>
            <a:solidFill>
              <a:srgbClr val="3A9B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object 14"/>
            <p:cNvSpPr/>
            <p:nvPr/>
          </p:nvSpPr>
          <p:spPr>
            <a:xfrm>
              <a:off x="9023400" y="3257640"/>
              <a:ext cx="289800" cy="274680"/>
            </a:xfrm>
            <a:custGeom>
              <a:avLst/>
              <a:gdLst/>
              <a:ahLst/>
              <a:cxnLst/>
              <a:rect l="l" t="t" r="r" b="b"/>
              <a:pathLst>
                <a:path w="290829" h="275589">
                  <a:moveTo>
                    <a:pt x="130441" y="90271"/>
                  </a:moveTo>
                  <a:lnTo>
                    <a:pt x="0" y="165582"/>
                  </a:lnTo>
                  <a:lnTo>
                    <a:pt x="0" y="275234"/>
                  </a:lnTo>
                  <a:lnTo>
                    <a:pt x="130441" y="199923"/>
                  </a:lnTo>
                  <a:lnTo>
                    <a:pt x="130441" y="90271"/>
                  </a:lnTo>
                  <a:close/>
                  <a:moveTo>
                    <a:pt x="290220" y="0"/>
                  </a:moveTo>
                  <a:lnTo>
                    <a:pt x="159778" y="75311"/>
                  </a:lnTo>
                  <a:lnTo>
                    <a:pt x="159778" y="184962"/>
                  </a:lnTo>
                  <a:lnTo>
                    <a:pt x="290220" y="109651"/>
                  </a:lnTo>
                  <a:lnTo>
                    <a:pt x="290220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object 15"/>
            <p:cNvSpPr/>
            <p:nvPr/>
          </p:nvSpPr>
          <p:spPr>
            <a:xfrm>
              <a:off x="7840800" y="3294000"/>
              <a:ext cx="61200" cy="70200"/>
            </a:xfrm>
            <a:custGeom>
              <a:avLst/>
              <a:gdLst/>
              <a:ahLst/>
              <a:cxnLst/>
              <a:rect l="l" t="t" r="r" b="b"/>
              <a:pathLst>
                <a:path w="62229" h="71120">
                  <a:moveTo>
                    <a:pt x="18880" y="0"/>
                  </a:moveTo>
                  <a:lnTo>
                    <a:pt x="9055" y="949"/>
                  </a:lnTo>
                  <a:lnTo>
                    <a:pt x="2429" y="6946"/>
                  </a:lnTo>
                  <a:lnTo>
                    <a:pt x="0" y="17573"/>
                  </a:lnTo>
                  <a:lnTo>
                    <a:pt x="2429" y="31006"/>
                  </a:lnTo>
                  <a:lnTo>
                    <a:pt x="9055" y="44656"/>
                  </a:lnTo>
                  <a:lnTo>
                    <a:pt x="18880" y="56953"/>
                  </a:lnTo>
                  <a:lnTo>
                    <a:pt x="30911" y="66328"/>
                  </a:lnTo>
                  <a:lnTo>
                    <a:pt x="42940" y="70844"/>
                  </a:lnTo>
                  <a:lnTo>
                    <a:pt x="52762" y="69891"/>
                  </a:lnTo>
                  <a:lnTo>
                    <a:pt x="59383" y="63889"/>
                  </a:lnTo>
                  <a:lnTo>
                    <a:pt x="61810" y="53260"/>
                  </a:lnTo>
                  <a:lnTo>
                    <a:pt x="59383" y="39829"/>
                  </a:lnTo>
                  <a:lnTo>
                    <a:pt x="52762" y="26184"/>
                  </a:lnTo>
                  <a:lnTo>
                    <a:pt x="42940" y="13891"/>
                  </a:lnTo>
                  <a:lnTo>
                    <a:pt x="30911" y="4518"/>
                  </a:lnTo>
                  <a:lnTo>
                    <a:pt x="188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object 16"/>
            <p:cNvSpPr/>
            <p:nvPr/>
          </p:nvSpPr>
          <p:spPr>
            <a:xfrm>
              <a:off x="7938000" y="3350160"/>
              <a:ext cx="61200" cy="70200"/>
            </a:xfrm>
            <a:custGeom>
              <a:avLst/>
              <a:gdLst/>
              <a:ahLst/>
              <a:cxnLst/>
              <a:rect l="l" t="t" r="r" b="b"/>
              <a:pathLst>
                <a:path w="62229" h="71120">
                  <a:moveTo>
                    <a:pt x="18875" y="0"/>
                  </a:moveTo>
                  <a:lnTo>
                    <a:pt x="9053" y="953"/>
                  </a:lnTo>
                  <a:lnTo>
                    <a:pt x="2429" y="6952"/>
                  </a:lnTo>
                  <a:lnTo>
                    <a:pt x="0" y="17578"/>
                  </a:lnTo>
                  <a:lnTo>
                    <a:pt x="2429" y="31011"/>
                  </a:lnTo>
                  <a:lnTo>
                    <a:pt x="9053" y="44660"/>
                  </a:lnTo>
                  <a:lnTo>
                    <a:pt x="18875" y="56953"/>
                  </a:lnTo>
                  <a:lnTo>
                    <a:pt x="30899" y="66321"/>
                  </a:lnTo>
                  <a:lnTo>
                    <a:pt x="42929" y="70844"/>
                  </a:lnTo>
                  <a:lnTo>
                    <a:pt x="52755" y="69895"/>
                  </a:lnTo>
                  <a:lnTo>
                    <a:pt x="59381" y="63894"/>
                  </a:lnTo>
                  <a:lnTo>
                    <a:pt x="61810" y="53265"/>
                  </a:lnTo>
                  <a:lnTo>
                    <a:pt x="59381" y="39832"/>
                  </a:lnTo>
                  <a:lnTo>
                    <a:pt x="52755" y="26183"/>
                  </a:lnTo>
                  <a:lnTo>
                    <a:pt x="42929" y="13886"/>
                  </a:lnTo>
                  <a:lnTo>
                    <a:pt x="30899" y="4510"/>
                  </a:lnTo>
                  <a:lnTo>
                    <a:pt x="18875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object 17"/>
            <p:cNvSpPr/>
            <p:nvPr/>
          </p:nvSpPr>
          <p:spPr>
            <a:xfrm>
              <a:off x="8034840" y="3406320"/>
              <a:ext cx="61200" cy="70200"/>
            </a:xfrm>
            <a:custGeom>
              <a:avLst/>
              <a:gdLst/>
              <a:ahLst/>
              <a:cxnLst/>
              <a:rect l="l" t="t" r="r" b="b"/>
              <a:pathLst>
                <a:path w="62229" h="71120">
                  <a:moveTo>
                    <a:pt x="18880" y="0"/>
                  </a:moveTo>
                  <a:lnTo>
                    <a:pt x="9055" y="949"/>
                  </a:lnTo>
                  <a:lnTo>
                    <a:pt x="2429" y="6946"/>
                  </a:lnTo>
                  <a:lnTo>
                    <a:pt x="0" y="17573"/>
                  </a:lnTo>
                  <a:lnTo>
                    <a:pt x="2429" y="31006"/>
                  </a:lnTo>
                  <a:lnTo>
                    <a:pt x="9055" y="44656"/>
                  </a:lnTo>
                  <a:lnTo>
                    <a:pt x="18880" y="56953"/>
                  </a:lnTo>
                  <a:lnTo>
                    <a:pt x="30911" y="66328"/>
                  </a:lnTo>
                  <a:lnTo>
                    <a:pt x="42940" y="70839"/>
                  </a:lnTo>
                  <a:lnTo>
                    <a:pt x="52762" y="69886"/>
                  </a:lnTo>
                  <a:lnTo>
                    <a:pt x="59383" y="63887"/>
                  </a:lnTo>
                  <a:lnTo>
                    <a:pt x="61810" y="53260"/>
                  </a:lnTo>
                  <a:lnTo>
                    <a:pt x="59383" y="39829"/>
                  </a:lnTo>
                  <a:lnTo>
                    <a:pt x="52762" y="26184"/>
                  </a:lnTo>
                  <a:lnTo>
                    <a:pt x="42940" y="13891"/>
                  </a:lnTo>
                  <a:lnTo>
                    <a:pt x="30911" y="4518"/>
                  </a:lnTo>
                  <a:lnTo>
                    <a:pt x="188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object 18"/>
            <p:cNvSpPr/>
            <p:nvPr/>
          </p:nvSpPr>
          <p:spPr>
            <a:xfrm>
              <a:off x="7766280" y="2156040"/>
              <a:ext cx="1611720" cy="931680"/>
            </a:xfrm>
            <a:custGeom>
              <a:avLst/>
              <a:gdLst/>
              <a:ahLst/>
              <a:cxnLst/>
              <a:rect l="l" t="t" r="r" b="b"/>
              <a:pathLst>
                <a:path w="1612900" h="932814">
                  <a:moveTo>
                    <a:pt x="806291" y="0"/>
                  </a:moveTo>
                  <a:lnTo>
                    <a:pt x="760713" y="5129"/>
                  </a:lnTo>
                  <a:lnTo>
                    <a:pt x="720648" y="20516"/>
                  </a:lnTo>
                  <a:lnTo>
                    <a:pt x="35471" y="416782"/>
                  </a:lnTo>
                  <a:lnTo>
                    <a:pt x="0" y="466318"/>
                  </a:lnTo>
                  <a:lnTo>
                    <a:pt x="8867" y="492681"/>
                  </a:lnTo>
                  <a:lnTo>
                    <a:pt x="35471" y="515854"/>
                  </a:lnTo>
                  <a:lnTo>
                    <a:pt x="720648" y="912120"/>
                  </a:lnTo>
                  <a:lnTo>
                    <a:pt x="760713" y="927507"/>
                  </a:lnTo>
                  <a:lnTo>
                    <a:pt x="806291" y="932637"/>
                  </a:lnTo>
                  <a:lnTo>
                    <a:pt x="851868" y="927507"/>
                  </a:lnTo>
                  <a:lnTo>
                    <a:pt x="891933" y="912120"/>
                  </a:lnTo>
                  <a:lnTo>
                    <a:pt x="1577111" y="515854"/>
                  </a:lnTo>
                  <a:lnTo>
                    <a:pt x="1603721" y="492681"/>
                  </a:lnTo>
                  <a:lnTo>
                    <a:pt x="1612592" y="466318"/>
                  </a:lnTo>
                  <a:lnTo>
                    <a:pt x="1603721" y="439956"/>
                  </a:lnTo>
                  <a:lnTo>
                    <a:pt x="1577111" y="416782"/>
                  </a:lnTo>
                  <a:lnTo>
                    <a:pt x="891933" y="20516"/>
                  </a:lnTo>
                  <a:lnTo>
                    <a:pt x="851868" y="5129"/>
                  </a:lnTo>
                  <a:lnTo>
                    <a:pt x="806291" y="0"/>
                  </a:lnTo>
                  <a:close/>
                </a:path>
              </a:pathLst>
            </a:custGeom>
            <a:solidFill>
              <a:srgbClr val="63AF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bject 19"/>
            <p:cNvSpPr/>
            <p:nvPr/>
          </p:nvSpPr>
          <p:spPr>
            <a:xfrm>
              <a:off x="7766280" y="2622240"/>
              <a:ext cx="805320" cy="768600"/>
            </a:xfrm>
            <a:custGeom>
              <a:avLst/>
              <a:gdLst/>
              <a:ahLst/>
              <a:cxnLst/>
              <a:rect l="l" t="t" r="r" b="b"/>
              <a:pathLst>
                <a:path w="806450" h="769620">
                  <a:moveTo>
                    <a:pt x="0" y="0"/>
                  </a:moveTo>
                  <a:lnTo>
                    <a:pt x="0" y="302806"/>
                  </a:lnTo>
                  <a:lnTo>
                    <a:pt x="2217" y="316181"/>
                  </a:lnTo>
                  <a:lnTo>
                    <a:pt x="35483" y="352336"/>
                  </a:lnTo>
                  <a:lnTo>
                    <a:pt x="720648" y="748601"/>
                  </a:lnTo>
                  <a:lnTo>
                    <a:pt x="760720" y="763997"/>
                  </a:lnTo>
                  <a:lnTo>
                    <a:pt x="806297" y="769124"/>
                  </a:lnTo>
                  <a:lnTo>
                    <a:pt x="806297" y="466318"/>
                  </a:lnTo>
                  <a:lnTo>
                    <a:pt x="783163" y="465035"/>
                  </a:lnTo>
                  <a:lnTo>
                    <a:pt x="760720" y="461186"/>
                  </a:lnTo>
                  <a:lnTo>
                    <a:pt x="720648" y="445795"/>
                  </a:lnTo>
                  <a:lnTo>
                    <a:pt x="35483" y="49530"/>
                  </a:lnTo>
                  <a:lnTo>
                    <a:pt x="2217" y="13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A54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bject 20"/>
            <p:cNvSpPr/>
            <p:nvPr/>
          </p:nvSpPr>
          <p:spPr>
            <a:xfrm>
              <a:off x="8572680" y="2622240"/>
              <a:ext cx="805320" cy="768600"/>
            </a:xfrm>
            <a:custGeom>
              <a:avLst/>
              <a:gdLst/>
              <a:ahLst/>
              <a:cxnLst/>
              <a:rect l="l" t="t" r="r" b="b"/>
              <a:pathLst>
                <a:path w="806450" h="769620">
                  <a:moveTo>
                    <a:pt x="806297" y="0"/>
                  </a:moveTo>
                  <a:lnTo>
                    <a:pt x="786339" y="38540"/>
                  </a:lnTo>
                  <a:lnTo>
                    <a:pt x="85648" y="445795"/>
                  </a:lnTo>
                  <a:lnTo>
                    <a:pt x="45581" y="461186"/>
                  </a:lnTo>
                  <a:lnTo>
                    <a:pt x="0" y="466318"/>
                  </a:lnTo>
                  <a:lnTo>
                    <a:pt x="0" y="769124"/>
                  </a:lnTo>
                  <a:lnTo>
                    <a:pt x="45581" y="763992"/>
                  </a:lnTo>
                  <a:lnTo>
                    <a:pt x="85648" y="748601"/>
                  </a:lnTo>
                  <a:lnTo>
                    <a:pt x="770813" y="352336"/>
                  </a:lnTo>
                  <a:lnTo>
                    <a:pt x="804080" y="316181"/>
                  </a:lnTo>
                  <a:lnTo>
                    <a:pt x="806297" y="302806"/>
                  </a:lnTo>
                  <a:lnTo>
                    <a:pt x="806297" y="0"/>
                  </a:lnTo>
                  <a:close/>
                </a:path>
              </a:pathLst>
            </a:custGeom>
            <a:solidFill>
              <a:srgbClr val="3A9B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bject 21"/>
            <p:cNvSpPr/>
            <p:nvPr/>
          </p:nvSpPr>
          <p:spPr>
            <a:xfrm>
              <a:off x="9023400" y="2797200"/>
              <a:ext cx="289800" cy="274680"/>
            </a:xfrm>
            <a:custGeom>
              <a:avLst/>
              <a:gdLst/>
              <a:ahLst/>
              <a:cxnLst/>
              <a:rect l="l" t="t" r="r" b="b"/>
              <a:pathLst>
                <a:path w="290829" h="275589">
                  <a:moveTo>
                    <a:pt x="130441" y="90271"/>
                  </a:moveTo>
                  <a:lnTo>
                    <a:pt x="0" y="165582"/>
                  </a:lnTo>
                  <a:lnTo>
                    <a:pt x="0" y="275234"/>
                  </a:lnTo>
                  <a:lnTo>
                    <a:pt x="130441" y="199923"/>
                  </a:lnTo>
                  <a:lnTo>
                    <a:pt x="130441" y="90271"/>
                  </a:lnTo>
                  <a:close/>
                  <a:moveTo>
                    <a:pt x="290220" y="0"/>
                  </a:moveTo>
                  <a:lnTo>
                    <a:pt x="159778" y="75311"/>
                  </a:lnTo>
                  <a:lnTo>
                    <a:pt x="159778" y="184962"/>
                  </a:lnTo>
                  <a:lnTo>
                    <a:pt x="290220" y="109651"/>
                  </a:lnTo>
                  <a:lnTo>
                    <a:pt x="290220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bject 22"/>
            <p:cNvSpPr/>
            <p:nvPr/>
          </p:nvSpPr>
          <p:spPr>
            <a:xfrm>
              <a:off x="7840800" y="2833560"/>
              <a:ext cx="61200" cy="70200"/>
            </a:xfrm>
            <a:custGeom>
              <a:avLst/>
              <a:gdLst/>
              <a:ahLst/>
              <a:cxnLst/>
              <a:rect l="l" t="t" r="r" b="b"/>
              <a:pathLst>
                <a:path w="62229" h="71119">
                  <a:moveTo>
                    <a:pt x="18880" y="0"/>
                  </a:moveTo>
                  <a:lnTo>
                    <a:pt x="9055" y="953"/>
                  </a:lnTo>
                  <a:lnTo>
                    <a:pt x="2429" y="6952"/>
                  </a:lnTo>
                  <a:lnTo>
                    <a:pt x="0" y="17578"/>
                  </a:lnTo>
                  <a:lnTo>
                    <a:pt x="2429" y="31011"/>
                  </a:lnTo>
                  <a:lnTo>
                    <a:pt x="9055" y="44660"/>
                  </a:lnTo>
                  <a:lnTo>
                    <a:pt x="18880" y="56953"/>
                  </a:lnTo>
                  <a:lnTo>
                    <a:pt x="30911" y="66321"/>
                  </a:lnTo>
                  <a:lnTo>
                    <a:pt x="42940" y="70839"/>
                  </a:lnTo>
                  <a:lnTo>
                    <a:pt x="52762" y="69890"/>
                  </a:lnTo>
                  <a:lnTo>
                    <a:pt x="59383" y="63892"/>
                  </a:lnTo>
                  <a:lnTo>
                    <a:pt x="61810" y="53265"/>
                  </a:lnTo>
                  <a:lnTo>
                    <a:pt x="59383" y="39832"/>
                  </a:lnTo>
                  <a:lnTo>
                    <a:pt x="52762" y="26183"/>
                  </a:lnTo>
                  <a:lnTo>
                    <a:pt x="42940" y="13886"/>
                  </a:lnTo>
                  <a:lnTo>
                    <a:pt x="30911" y="4510"/>
                  </a:lnTo>
                  <a:lnTo>
                    <a:pt x="188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bject 23"/>
            <p:cNvSpPr/>
            <p:nvPr/>
          </p:nvSpPr>
          <p:spPr>
            <a:xfrm>
              <a:off x="7938000" y="2408400"/>
              <a:ext cx="995760" cy="607320"/>
            </a:xfrm>
            <a:custGeom>
              <a:avLst/>
              <a:gdLst/>
              <a:ahLst/>
              <a:cxnLst/>
              <a:rect l="l" t="t" r="r" b="b"/>
              <a:pathLst>
                <a:path w="996950" h="608330">
                  <a:moveTo>
                    <a:pt x="61810" y="534314"/>
                  </a:moveTo>
                  <a:lnTo>
                    <a:pt x="42926" y="494944"/>
                  </a:lnTo>
                  <a:lnTo>
                    <a:pt x="18872" y="481050"/>
                  </a:lnTo>
                  <a:lnTo>
                    <a:pt x="9055" y="482003"/>
                  </a:lnTo>
                  <a:lnTo>
                    <a:pt x="2425" y="487997"/>
                  </a:lnTo>
                  <a:lnTo>
                    <a:pt x="0" y="498627"/>
                  </a:lnTo>
                  <a:lnTo>
                    <a:pt x="2425" y="512064"/>
                  </a:lnTo>
                  <a:lnTo>
                    <a:pt x="9055" y="525703"/>
                  </a:lnTo>
                  <a:lnTo>
                    <a:pt x="18872" y="538010"/>
                  </a:lnTo>
                  <a:lnTo>
                    <a:pt x="30899" y="547382"/>
                  </a:lnTo>
                  <a:lnTo>
                    <a:pt x="42926" y="551891"/>
                  </a:lnTo>
                  <a:lnTo>
                    <a:pt x="52755" y="550938"/>
                  </a:lnTo>
                  <a:lnTo>
                    <a:pt x="59385" y="544944"/>
                  </a:lnTo>
                  <a:lnTo>
                    <a:pt x="61810" y="534314"/>
                  </a:lnTo>
                  <a:close/>
                  <a:moveTo>
                    <a:pt x="158864" y="590346"/>
                  </a:moveTo>
                  <a:lnTo>
                    <a:pt x="139992" y="550964"/>
                  </a:lnTo>
                  <a:lnTo>
                    <a:pt x="115925" y="537070"/>
                  </a:lnTo>
                  <a:lnTo>
                    <a:pt x="106108" y="538022"/>
                  </a:lnTo>
                  <a:lnTo>
                    <a:pt x="99479" y="544029"/>
                  </a:lnTo>
                  <a:lnTo>
                    <a:pt x="97053" y="554659"/>
                  </a:lnTo>
                  <a:lnTo>
                    <a:pt x="99479" y="568083"/>
                  </a:lnTo>
                  <a:lnTo>
                    <a:pt x="106108" y="581736"/>
                  </a:lnTo>
                  <a:lnTo>
                    <a:pt x="115925" y="594029"/>
                  </a:lnTo>
                  <a:lnTo>
                    <a:pt x="127965" y="603402"/>
                  </a:lnTo>
                  <a:lnTo>
                    <a:pt x="139992" y="607923"/>
                  </a:lnTo>
                  <a:lnTo>
                    <a:pt x="149809" y="606971"/>
                  </a:lnTo>
                  <a:lnTo>
                    <a:pt x="156425" y="600976"/>
                  </a:lnTo>
                  <a:lnTo>
                    <a:pt x="158864" y="590346"/>
                  </a:lnTo>
                  <a:close/>
                  <a:moveTo>
                    <a:pt x="635850" y="409765"/>
                  </a:moveTo>
                  <a:lnTo>
                    <a:pt x="256628" y="189826"/>
                  </a:lnTo>
                  <a:lnTo>
                    <a:pt x="552729" y="18084"/>
                  </a:lnTo>
                  <a:lnTo>
                    <a:pt x="521563" y="0"/>
                  </a:lnTo>
                  <a:lnTo>
                    <a:pt x="216801" y="176771"/>
                  </a:lnTo>
                  <a:lnTo>
                    <a:pt x="212471" y="182791"/>
                  </a:lnTo>
                  <a:lnTo>
                    <a:pt x="212471" y="196850"/>
                  </a:lnTo>
                  <a:lnTo>
                    <a:pt x="216801" y="202882"/>
                  </a:lnTo>
                  <a:lnTo>
                    <a:pt x="604685" y="427837"/>
                  </a:lnTo>
                  <a:lnTo>
                    <a:pt x="635850" y="409765"/>
                  </a:lnTo>
                  <a:close/>
                  <a:moveTo>
                    <a:pt x="996886" y="237020"/>
                  </a:moveTo>
                  <a:lnTo>
                    <a:pt x="992555" y="231000"/>
                  </a:lnTo>
                  <a:lnTo>
                    <a:pt x="817664" y="129565"/>
                  </a:lnTo>
                  <a:lnTo>
                    <a:pt x="817664" y="93408"/>
                  </a:lnTo>
                  <a:lnTo>
                    <a:pt x="682599" y="15074"/>
                  </a:lnTo>
                  <a:lnTo>
                    <a:pt x="651433" y="7543"/>
                  </a:lnTo>
                  <a:lnTo>
                    <a:pt x="642670" y="8013"/>
                  </a:lnTo>
                  <a:lnTo>
                    <a:pt x="341477" y="176771"/>
                  </a:lnTo>
                  <a:lnTo>
                    <a:pt x="337146" y="182791"/>
                  </a:lnTo>
                  <a:lnTo>
                    <a:pt x="337146" y="196850"/>
                  </a:lnTo>
                  <a:lnTo>
                    <a:pt x="682599" y="400723"/>
                  </a:lnTo>
                  <a:lnTo>
                    <a:pt x="713765" y="408254"/>
                  </a:lnTo>
                  <a:lnTo>
                    <a:pt x="722541" y="407784"/>
                  </a:lnTo>
                  <a:lnTo>
                    <a:pt x="992555" y="257111"/>
                  </a:lnTo>
                  <a:lnTo>
                    <a:pt x="996886" y="251079"/>
                  </a:lnTo>
                  <a:lnTo>
                    <a:pt x="996886" y="23702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64" name="object 24"/>
            <p:cNvPicPr/>
            <p:nvPr/>
          </p:nvPicPr>
          <p:blipFill>
            <a:blip r:embed="rId2"/>
            <a:stretch/>
          </p:blipFill>
          <p:spPr>
            <a:xfrm>
              <a:off x="5901480" y="3368880"/>
              <a:ext cx="1575720" cy="2093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5" name="object 25"/>
            <p:cNvPicPr/>
            <p:nvPr/>
          </p:nvPicPr>
          <p:blipFill>
            <a:blip r:embed="rId3"/>
            <a:stretch/>
          </p:blipFill>
          <p:spPr>
            <a:xfrm>
              <a:off x="9741240" y="3368880"/>
              <a:ext cx="1728360" cy="200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6" name="object 26"/>
            <p:cNvSpPr/>
            <p:nvPr/>
          </p:nvSpPr>
          <p:spPr>
            <a:xfrm>
              <a:off x="6410520" y="2469960"/>
              <a:ext cx="794520" cy="459360"/>
            </a:xfrm>
            <a:custGeom>
              <a:avLst/>
              <a:gdLst/>
              <a:ahLst/>
              <a:cxnLst/>
              <a:rect l="l" t="t" r="r" b="b"/>
              <a:pathLst>
                <a:path w="795654" h="460375">
                  <a:moveTo>
                    <a:pt x="397703" y="0"/>
                  </a:moveTo>
                  <a:lnTo>
                    <a:pt x="355457" y="10125"/>
                  </a:lnTo>
                  <a:lnTo>
                    <a:pt x="17497" y="205578"/>
                  </a:lnTo>
                  <a:lnTo>
                    <a:pt x="0" y="230017"/>
                  </a:lnTo>
                  <a:lnTo>
                    <a:pt x="4374" y="243020"/>
                  </a:lnTo>
                  <a:lnTo>
                    <a:pt x="17497" y="254447"/>
                  </a:lnTo>
                  <a:lnTo>
                    <a:pt x="355457" y="449913"/>
                  </a:lnTo>
                  <a:lnTo>
                    <a:pt x="375220" y="457500"/>
                  </a:lnTo>
                  <a:lnTo>
                    <a:pt x="397703" y="460028"/>
                  </a:lnTo>
                  <a:lnTo>
                    <a:pt x="420186" y="457500"/>
                  </a:lnTo>
                  <a:lnTo>
                    <a:pt x="439950" y="449913"/>
                  </a:lnTo>
                  <a:lnTo>
                    <a:pt x="777909" y="254447"/>
                  </a:lnTo>
                  <a:lnTo>
                    <a:pt x="791032" y="243020"/>
                  </a:lnTo>
                  <a:lnTo>
                    <a:pt x="795407" y="230017"/>
                  </a:lnTo>
                  <a:lnTo>
                    <a:pt x="791032" y="217012"/>
                  </a:lnTo>
                  <a:lnTo>
                    <a:pt x="777909" y="205578"/>
                  </a:lnTo>
                  <a:lnTo>
                    <a:pt x="439950" y="10125"/>
                  </a:lnTo>
                  <a:lnTo>
                    <a:pt x="420186" y="2531"/>
                  </a:lnTo>
                  <a:lnTo>
                    <a:pt x="397703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object 27"/>
            <p:cNvSpPr/>
            <p:nvPr/>
          </p:nvSpPr>
          <p:spPr>
            <a:xfrm>
              <a:off x="6687000" y="2631240"/>
              <a:ext cx="518400" cy="298080"/>
            </a:xfrm>
            <a:custGeom>
              <a:avLst/>
              <a:gdLst/>
              <a:ahLst/>
              <a:cxnLst/>
              <a:rect l="l" t="t" r="r" b="b"/>
              <a:pathLst>
                <a:path w="519429" h="299085">
                  <a:moveTo>
                    <a:pt x="424942" y="0"/>
                  </a:moveTo>
                  <a:lnTo>
                    <a:pt x="0" y="242887"/>
                  </a:lnTo>
                  <a:lnTo>
                    <a:pt x="79044" y="288531"/>
                  </a:lnTo>
                  <a:lnTo>
                    <a:pt x="98808" y="296117"/>
                  </a:lnTo>
                  <a:lnTo>
                    <a:pt x="121291" y="298646"/>
                  </a:lnTo>
                  <a:lnTo>
                    <a:pt x="143774" y="296117"/>
                  </a:lnTo>
                  <a:lnTo>
                    <a:pt x="163537" y="288531"/>
                  </a:lnTo>
                  <a:lnTo>
                    <a:pt x="501497" y="93065"/>
                  </a:lnTo>
                  <a:lnTo>
                    <a:pt x="514620" y="81632"/>
                  </a:lnTo>
                  <a:lnTo>
                    <a:pt x="518995" y="68630"/>
                  </a:lnTo>
                  <a:lnTo>
                    <a:pt x="514620" y="55628"/>
                  </a:lnTo>
                  <a:lnTo>
                    <a:pt x="501497" y="44196"/>
                  </a:lnTo>
                  <a:lnTo>
                    <a:pt x="424942" y="0"/>
                  </a:lnTo>
                  <a:close/>
                </a:path>
              </a:pathLst>
            </a:custGeom>
            <a:solidFill>
              <a:srgbClr val="63AF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object 28"/>
            <p:cNvSpPr/>
            <p:nvPr/>
          </p:nvSpPr>
          <p:spPr>
            <a:xfrm>
              <a:off x="6808320" y="2700000"/>
              <a:ext cx="397080" cy="267480"/>
            </a:xfrm>
            <a:custGeom>
              <a:avLst/>
              <a:gdLst/>
              <a:ahLst/>
              <a:cxnLst/>
              <a:rect l="l" t="t" r="r" b="b"/>
              <a:pathLst>
                <a:path w="398145" h="268605">
                  <a:moveTo>
                    <a:pt x="397700" y="0"/>
                  </a:moveTo>
                  <a:lnTo>
                    <a:pt x="42240" y="219887"/>
                  </a:lnTo>
                  <a:lnTo>
                    <a:pt x="0" y="230009"/>
                  </a:lnTo>
                  <a:lnTo>
                    <a:pt x="0" y="267995"/>
                  </a:lnTo>
                  <a:lnTo>
                    <a:pt x="42240" y="257873"/>
                  </a:lnTo>
                  <a:lnTo>
                    <a:pt x="380199" y="62420"/>
                  </a:lnTo>
                  <a:lnTo>
                    <a:pt x="397700" y="37985"/>
                  </a:lnTo>
                  <a:lnTo>
                    <a:pt x="397700" y="0"/>
                  </a:lnTo>
                  <a:close/>
                </a:path>
              </a:pathLst>
            </a:custGeom>
            <a:solidFill>
              <a:srgbClr val="4FA54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object 29"/>
            <p:cNvSpPr/>
            <p:nvPr/>
          </p:nvSpPr>
          <p:spPr>
            <a:xfrm>
              <a:off x="6410520" y="2700000"/>
              <a:ext cx="397080" cy="267480"/>
            </a:xfrm>
            <a:custGeom>
              <a:avLst/>
              <a:gdLst/>
              <a:ahLst/>
              <a:cxnLst/>
              <a:rect l="l" t="t" r="r" b="b"/>
              <a:pathLst>
                <a:path w="398145" h="268605">
                  <a:moveTo>
                    <a:pt x="0" y="0"/>
                  </a:moveTo>
                  <a:lnTo>
                    <a:pt x="0" y="37985"/>
                  </a:lnTo>
                  <a:lnTo>
                    <a:pt x="1093" y="44584"/>
                  </a:lnTo>
                  <a:lnTo>
                    <a:pt x="355460" y="257873"/>
                  </a:lnTo>
                  <a:lnTo>
                    <a:pt x="397700" y="267995"/>
                  </a:lnTo>
                  <a:lnTo>
                    <a:pt x="397700" y="230009"/>
                  </a:lnTo>
                  <a:lnTo>
                    <a:pt x="386289" y="229376"/>
                  </a:lnTo>
                  <a:lnTo>
                    <a:pt x="375218" y="227477"/>
                  </a:lnTo>
                  <a:lnTo>
                    <a:pt x="17500" y="24434"/>
                  </a:lnTo>
                  <a:lnTo>
                    <a:pt x="1093" y="6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9B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object 30"/>
            <p:cNvSpPr/>
            <p:nvPr/>
          </p:nvSpPr>
          <p:spPr>
            <a:xfrm>
              <a:off x="6125040" y="1261800"/>
              <a:ext cx="1366200" cy="1817640"/>
            </a:xfrm>
            <a:custGeom>
              <a:avLst/>
              <a:gdLst/>
              <a:ahLst/>
              <a:cxnLst/>
              <a:rect l="l" t="t" r="r" b="b"/>
              <a:pathLst>
                <a:path w="1367154" h="1818639">
                  <a:moveTo>
                    <a:pt x="1311955" y="0"/>
                  </a:moveTo>
                  <a:lnTo>
                    <a:pt x="89611" y="698681"/>
                  </a:lnTo>
                  <a:lnTo>
                    <a:pt x="45880" y="735095"/>
                  </a:lnTo>
                  <a:lnTo>
                    <a:pt x="19356" y="776834"/>
                  </a:lnTo>
                  <a:lnTo>
                    <a:pt x="5735" y="819981"/>
                  </a:lnTo>
                  <a:lnTo>
                    <a:pt x="716" y="860619"/>
                  </a:lnTo>
                  <a:lnTo>
                    <a:pt x="0" y="894833"/>
                  </a:lnTo>
                  <a:lnTo>
                    <a:pt x="0" y="1767627"/>
                  </a:lnTo>
                  <a:lnTo>
                    <a:pt x="7041" y="1798443"/>
                  </a:lnTo>
                  <a:lnTo>
                    <a:pt x="26246" y="1815838"/>
                  </a:lnTo>
                  <a:lnTo>
                    <a:pt x="54730" y="1818596"/>
                  </a:lnTo>
                  <a:lnTo>
                    <a:pt x="89611" y="1805499"/>
                  </a:lnTo>
                  <a:lnTo>
                    <a:pt x="1277073" y="1119915"/>
                  </a:lnTo>
                  <a:lnTo>
                    <a:pt x="1311955" y="1092733"/>
                  </a:lnTo>
                  <a:lnTo>
                    <a:pt x="1340438" y="1057083"/>
                  </a:lnTo>
                  <a:lnTo>
                    <a:pt x="1359643" y="1017511"/>
                  </a:lnTo>
                  <a:lnTo>
                    <a:pt x="1366685" y="978564"/>
                  </a:lnTo>
                  <a:lnTo>
                    <a:pt x="1366685" y="50968"/>
                  </a:lnTo>
                  <a:lnTo>
                    <a:pt x="1359643" y="20153"/>
                  </a:lnTo>
                  <a:lnTo>
                    <a:pt x="1340438" y="2758"/>
                  </a:lnTo>
                  <a:lnTo>
                    <a:pt x="1311955" y="0"/>
                  </a:lnTo>
                  <a:close/>
                </a:path>
              </a:pathLst>
            </a:custGeom>
            <a:solidFill>
              <a:srgbClr val="44874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object 31"/>
            <p:cNvSpPr/>
            <p:nvPr/>
          </p:nvSpPr>
          <p:spPr>
            <a:xfrm>
              <a:off x="6073200" y="1930320"/>
              <a:ext cx="140400" cy="1146240"/>
            </a:xfrm>
            <a:custGeom>
              <a:avLst/>
              <a:gdLst/>
              <a:ahLst/>
              <a:cxnLst/>
              <a:rect l="l" t="t" r="r" b="b"/>
              <a:pathLst>
                <a:path w="141604" h="1147445">
                  <a:moveTo>
                    <a:pt x="89611" y="0"/>
                  </a:moveTo>
                  <a:lnTo>
                    <a:pt x="37804" y="46502"/>
                  </a:lnTo>
                  <a:lnTo>
                    <a:pt x="11201" y="99796"/>
                  </a:lnTo>
                  <a:lnTo>
                    <a:pt x="1400" y="152226"/>
                  </a:lnTo>
                  <a:lnTo>
                    <a:pt x="0" y="196151"/>
                  </a:lnTo>
                  <a:lnTo>
                    <a:pt x="0" y="1068946"/>
                  </a:lnTo>
                  <a:lnTo>
                    <a:pt x="15307" y="1110208"/>
                  </a:lnTo>
                  <a:lnTo>
                    <a:pt x="77977" y="1147025"/>
                  </a:lnTo>
                  <a:lnTo>
                    <a:pt x="67041" y="1140078"/>
                  </a:lnTo>
                  <a:lnTo>
                    <a:pt x="58781" y="1129626"/>
                  </a:lnTo>
                  <a:lnTo>
                    <a:pt x="53560" y="1115821"/>
                  </a:lnTo>
                  <a:lnTo>
                    <a:pt x="51739" y="1098816"/>
                  </a:lnTo>
                  <a:lnTo>
                    <a:pt x="51739" y="226021"/>
                  </a:lnTo>
                  <a:lnTo>
                    <a:pt x="53139" y="182097"/>
                  </a:lnTo>
                  <a:lnTo>
                    <a:pt x="62941" y="129666"/>
                  </a:lnTo>
                  <a:lnTo>
                    <a:pt x="89544" y="76373"/>
                  </a:lnTo>
                  <a:lnTo>
                    <a:pt x="141350" y="29870"/>
                  </a:lnTo>
                  <a:lnTo>
                    <a:pt x="89611" y="0"/>
                  </a:lnTo>
                  <a:close/>
                </a:path>
              </a:pathLst>
            </a:custGeom>
            <a:solidFill>
              <a:srgbClr val="3A823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object 32"/>
            <p:cNvSpPr/>
            <p:nvPr/>
          </p:nvSpPr>
          <p:spPr>
            <a:xfrm>
              <a:off x="6162840" y="1231200"/>
              <a:ext cx="1302120" cy="728640"/>
            </a:xfrm>
            <a:custGeom>
              <a:avLst/>
              <a:gdLst/>
              <a:ahLst/>
              <a:cxnLst/>
              <a:rect l="l" t="t" r="r" b="b"/>
              <a:pathLst>
                <a:path w="1303020" h="729614">
                  <a:moveTo>
                    <a:pt x="1237565" y="0"/>
                  </a:moveTo>
                  <a:lnTo>
                    <a:pt x="1222343" y="525"/>
                  </a:lnTo>
                  <a:lnTo>
                    <a:pt x="1205520" y="5014"/>
                  </a:lnTo>
                  <a:lnTo>
                    <a:pt x="1187462" y="13619"/>
                  </a:lnTo>
                  <a:lnTo>
                    <a:pt x="0" y="699203"/>
                  </a:lnTo>
                  <a:lnTo>
                    <a:pt x="51739" y="729074"/>
                  </a:lnTo>
                  <a:lnTo>
                    <a:pt x="1239202" y="43502"/>
                  </a:lnTo>
                  <a:lnTo>
                    <a:pt x="1257258" y="34895"/>
                  </a:lnTo>
                  <a:lnTo>
                    <a:pt x="1274078" y="30404"/>
                  </a:lnTo>
                  <a:lnTo>
                    <a:pt x="1289299" y="29877"/>
                  </a:lnTo>
                  <a:lnTo>
                    <a:pt x="1302562" y="33164"/>
                  </a:lnTo>
                  <a:lnTo>
                    <a:pt x="1250823" y="3281"/>
                  </a:lnTo>
                  <a:lnTo>
                    <a:pt x="1237565" y="0"/>
                  </a:lnTo>
                  <a:close/>
                </a:path>
              </a:pathLst>
            </a:custGeom>
            <a:solidFill>
              <a:srgbClr val="59965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object 33"/>
            <p:cNvSpPr/>
            <p:nvPr/>
          </p:nvSpPr>
          <p:spPr>
            <a:xfrm>
              <a:off x="10007640" y="2453760"/>
              <a:ext cx="794520" cy="459360"/>
            </a:xfrm>
            <a:custGeom>
              <a:avLst/>
              <a:gdLst/>
              <a:ahLst/>
              <a:cxnLst/>
              <a:rect l="l" t="t" r="r" b="b"/>
              <a:pathLst>
                <a:path w="795654" h="460375">
                  <a:moveTo>
                    <a:pt x="397703" y="0"/>
                  </a:moveTo>
                  <a:lnTo>
                    <a:pt x="355457" y="10125"/>
                  </a:lnTo>
                  <a:lnTo>
                    <a:pt x="17497" y="205578"/>
                  </a:lnTo>
                  <a:lnTo>
                    <a:pt x="0" y="230012"/>
                  </a:lnTo>
                  <a:lnTo>
                    <a:pt x="4374" y="243014"/>
                  </a:lnTo>
                  <a:lnTo>
                    <a:pt x="17497" y="254447"/>
                  </a:lnTo>
                  <a:lnTo>
                    <a:pt x="355457" y="449900"/>
                  </a:lnTo>
                  <a:lnTo>
                    <a:pt x="375220" y="457494"/>
                  </a:lnTo>
                  <a:lnTo>
                    <a:pt x="397703" y="460025"/>
                  </a:lnTo>
                  <a:lnTo>
                    <a:pt x="420186" y="457494"/>
                  </a:lnTo>
                  <a:lnTo>
                    <a:pt x="439950" y="449900"/>
                  </a:lnTo>
                  <a:lnTo>
                    <a:pt x="777909" y="254447"/>
                  </a:lnTo>
                  <a:lnTo>
                    <a:pt x="791032" y="243014"/>
                  </a:lnTo>
                  <a:lnTo>
                    <a:pt x="795407" y="230012"/>
                  </a:lnTo>
                  <a:lnTo>
                    <a:pt x="791032" y="217010"/>
                  </a:lnTo>
                  <a:lnTo>
                    <a:pt x="777909" y="205578"/>
                  </a:lnTo>
                  <a:lnTo>
                    <a:pt x="439950" y="10125"/>
                  </a:lnTo>
                  <a:lnTo>
                    <a:pt x="420186" y="2531"/>
                  </a:lnTo>
                  <a:lnTo>
                    <a:pt x="397703" y="0"/>
                  </a:lnTo>
                  <a:close/>
                </a:path>
              </a:pathLst>
            </a:custGeom>
            <a:solidFill>
              <a:srgbClr val="307A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object 34"/>
            <p:cNvSpPr/>
            <p:nvPr/>
          </p:nvSpPr>
          <p:spPr>
            <a:xfrm>
              <a:off x="10007640" y="2615040"/>
              <a:ext cx="518400" cy="298080"/>
            </a:xfrm>
            <a:custGeom>
              <a:avLst/>
              <a:gdLst/>
              <a:ahLst/>
              <a:cxnLst/>
              <a:rect l="l" t="t" r="r" b="b"/>
              <a:pathLst>
                <a:path w="519429" h="299085">
                  <a:moveTo>
                    <a:pt x="94053" y="0"/>
                  </a:moveTo>
                  <a:lnTo>
                    <a:pt x="17497" y="44196"/>
                  </a:lnTo>
                  <a:lnTo>
                    <a:pt x="4374" y="55630"/>
                  </a:lnTo>
                  <a:lnTo>
                    <a:pt x="0" y="68635"/>
                  </a:lnTo>
                  <a:lnTo>
                    <a:pt x="4374" y="81638"/>
                  </a:lnTo>
                  <a:lnTo>
                    <a:pt x="17497" y="93065"/>
                  </a:lnTo>
                  <a:lnTo>
                    <a:pt x="355457" y="288531"/>
                  </a:lnTo>
                  <a:lnTo>
                    <a:pt x="375220" y="296117"/>
                  </a:lnTo>
                  <a:lnTo>
                    <a:pt x="397703" y="298646"/>
                  </a:lnTo>
                  <a:lnTo>
                    <a:pt x="420186" y="296117"/>
                  </a:lnTo>
                  <a:lnTo>
                    <a:pt x="439950" y="288531"/>
                  </a:lnTo>
                  <a:lnTo>
                    <a:pt x="518995" y="242887"/>
                  </a:lnTo>
                  <a:lnTo>
                    <a:pt x="94053" y="0"/>
                  </a:lnTo>
                  <a:close/>
                </a:path>
              </a:pathLst>
            </a:custGeom>
            <a:solidFill>
              <a:srgbClr val="63AF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object 35"/>
            <p:cNvSpPr/>
            <p:nvPr/>
          </p:nvSpPr>
          <p:spPr>
            <a:xfrm>
              <a:off x="10007640" y="2683800"/>
              <a:ext cx="397080" cy="267480"/>
            </a:xfrm>
            <a:custGeom>
              <a:avLst/>
              <a:gdLst/>
              <a:ahLst/>
              <a:cxnLst/>
              <a:rect l="l" t="t" r="r" b="b"/>
              <a:pathLst>
                <a:path w="398145" h="268605">
                  <a:moveTo>
                    <a:pt x="0" y="0"/>
                  </a:moveTo>
                  <a:lnTo>
                    <a:pt x="0" y="37985"/>
                  </a:lnTo>
                  <a:lnTo>
                    <a:pt x="1093" y="44584"/>
                  </a:lnTo>
                  <a:lnTo>
                    <a:pt x="355460" y="257873"/>
                  </a:lnTo>
                  <a:lnTo>
                    <a:pt x="397700" y="267995"/>
                  </a:lnTo>
                  <a:lnTo>
                    <a:pt x="397700" y="230009"/>
                  </a:lnTo>
                  <a:lnTo>
                    <a:pt x="386289" y="229378"/>
                  </a:lnTo>
                  <a:lnTo>
                    <a:pt x="375218" y="227482"/>
                  </a:lnTo>
                  <a:lnTo>
                    <a:pt x="17500" y="24434"/>
                  </a:lnTo>
                  <a:lnTo>
                    <a:pt x="1093" y="6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A54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object 36"/>
            <p:cNvSpPr/>
            <p:nvPr/>
          </p:nvSpPr>
          <p:spPr>
            <a:xfrm>
              <a:off x="10405440" y="2683800"/>
              <a:ext cx="397080" cy="267480"/>
            </a:xfrm>
            <a:custGeom>
              <a:avLst/>
              <a:gdLst/>
              <a:ahLst/>
              <a:cxnLst/>
              <a:rect l="l" t="t" r="r" b="b"/>
              <a:pathLst>
                <a:path w="398145" h="268605">
                  <a:moveTo>
                    <a:pt x="397700" y="0"/>
                  </a:moveTo>
                  <a:lnTo>
                    <a:pt x="42240" y="219887"/>
                  </a:lnTo>
                  <a:lnTo>
                    <a:pt x="0" y="230009"/>
                  </a:lnTo>
                  <a:lnTo>
                    <a:pt x="0" y="267995"/>
                  </a:lnTo>
                  <a:lnTo>
                    <a:pt x="42240" y="257873"/>
                  </a:lnTo>
                  <a:lnTo>
                    <a:pt x="380199" y="62420"/>
                  </a:lnTo>
                  <a:lnTo>
                    <a:pt x="397700" y="37985"/>
                  </a:lnTo>
                  <a:lnTo>
                    <a:pt x="397700" y="0"/>
                  </a:lnTo>
                  <a:close/>
                </a:path>
              </a:pathLst>
            </a:custGeom>
            <a:solidFill>
              <a:srgbClr val="3A9B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object 37"/>
            <p:cNvSpPr/>
            <p:nvPr/>
          </p:nvSpPr>
          <p:spPr>
            <a:xfrm>
              <a:off x="9722160" y="1245600"/>
              <a:ext cx="1366200" cy="1817640"/>
            </a:xfrm>
            <a:custGeom>
              <a:avLst/>
              <a:gdLst/>
              <a:ahLst/>
              <a:cxnLst/>
              <a:rect l="l" t="t" r="r" b="b"/>
              <a:pathLst>
                <a:path w="1367154" h="1818639">
                  <a:moveTo>
                    <a:pt x="54730" y="0"/>
                  </a:moveTo>
                  <a:lnTo>
                    <a:pt x="26246" y="2758"/>
                  </a:lnTo>
                  <a:lnTo>
                    <a:pt x="7041" y="20153"/>
                  </a:lnTo>
                  <a:lnTo>
                    <a:pt x="0" y="50968"/>
                  </a:lnTo>
                  <a:lnTo>
                    <a:pt x="0" y="978564"/>
                  </a:lnTo>
                  <a:lnTo>
                    <a:pt x="7041" y="1017511"/>
                  </a:lnTo>
                  <a:lnTo>
                    <a:pt x="26246" y="1057083"/>
                  </a:lnTo>
                  <a:lnTo>
                    <a:pt x="54730" y="1092733"/>
                  </a:lnTo>
                  <a:lnTo>
                    <a:pt x="89611" y="1119915"/>
                  </a:lnTo>
                  <a:lnTo>
                    <a:pt x="1277073" y="1805499"/>
                  </a:lnTo>
                  <a:lnTo>
                    <a:pt x="1311955" y="1818596"/>
                  </a:lnTo>
                  <a:lnTo>
                    <a:pt x="1340438" y="1815838"/>
                  </a:lnTo>
                  <a:lnTo>
                    <a:pt x="1359643" y="1798443"/>
                  </a:lnTo>
                  <a:lnTo>
                    <a:pt x="1366685" y="1767627"/>
                  </a:lnTo>
                  <a:lnTo>
                    <a:pt x="1366685" y="894833"/>
                  </a:lnTo>
                  <a:lnTo>
                    <a:pt x="1360949" y="819981"/>
                  </a:lnTo>
                  <a:lnTo>
                    <a:pt x="1347329" y="776834"/>
                  </a:lnTo>
                  <a:lnTo>
                    <a:pt x="1320804" y="735095"/>
                  </a:lnTo>
                  <a:lnTo>
                    <a:pt x="1277073" y="698681"/>
                  </a:lnTo>
                  <a:lnTo>
                    <a:pt x="89611" y="13097"/>
                  </a:lnTo>
                  <a:lnTo>
                    <a:pt x="54730" y="0"/>
                  </a:lnTo>
                  <a:close/>
                </a:path>
              </a:pathLst>
            </a:custGeom>
            <a:solidFill>
              <a:srgbClr val="44874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object 38"/>
            <p:cNvSpPr/>
            <p:nvPr/>
          </p:nvSpPr>
          <p:spPr>
            <a:xfrm>
              <a:off x="10999080" y="1914480"/>
              <a:ext cx="140400" cy="1146240"/>
            </a:xfrm>
            <a:custGeom>
              <a:avLst/>
              <a:gdLst/>
              <a:ahLst/>
              <a:cxnLst/>
              <a:rect l="l" t="t" r="r" b="b"/>
              <a:pathLst>
                <a:path w="141604" h="1147445">
                  <a:moveTo>
                    <a:pt x="51739" y="0"/>
                  </a:moveTo>
                  <a:lnTo>
                    <a:pt x="0" y="29870"/>
                  </a:lnTo>
                  <a:lnTo>
                    <a:pt x="29578" y="51794"/>
                  </a:lnTo>
                  <a:lnTo>
                    <a:pt x="51806" y="76373"/>
                  </a:lnTo>
                  <a:lnTo>
                    <a:pt x="78409" y="129666"/>
                  </a:lnTo>
                  <a:lnTo>
                    <a:pt x="88211" y="182097"/>
                  </a:lnTo>
                  <a:lnTo>
                    <a:pt x="89611" y="226021"/>
                  </a:lnTo>
                  <a:lnTo>
                    <a:pt x="89611" y="1098816"/>
                  </a:lnTo>
                  <a:lnTo>
                    <a:pt x="87790" y="1115821"/>
                  </a:lnTo>
                  <a:lnTo>
                    <a:pt x="82569" y="1129626"/>
                  </a:lnTo>
                  <a:lnTo>
                    <a:pt x="74309" y="1140078"/>
                  </a:lnTo>
                  <a:lnTo>
                    <a:pt x="63373" y="1147025"/>
                  </a:lnTo>
                  <a:lnTo>
                    <a:pt x="115100" y="1117155"/>
                  </a:lnTo>
                  <a:lnTo>
                    <a:pt x="126043" y="1110208"/>
                  </a:lnTo>
                  <a:lnTo>
                    <a:pt x="134307" y="1099756"/>
                  </a:lnTo>
                  <a:lnTo>
                    <a:pt x="139529" y="1085951"/>
                  </a:lnTo>
                  <a:lnTo>
                    <a:pt x="141351" y="1068946"/>
                  </a:lnTo>
                  <a:lnTo>
                    <a:pt x="141351" y="196151"/>
                  </a:lnTo>
                  <a:lnTo>
                    <a:pt x="139950" y="152226"/>
                  </a:lnTo>
                  <a:lnTo>
                    <a:pt x="130149" y="99796"/>
                  </a:lnTo>
                  <a:lnTo>
                    <a:pt x="103546" y="46502"/>
                  </a:lnTo>
                  <a:lnTo>
                    <a:pt x="81318" y="21924"/>
                  </a:lnTo>
                  <a:lnTo>
                    <a:pt x="51739" y="0"/>
                  </a:lnTo>
                  <a:close/>
                </a:path>
              </a:pathLst>
            </a:custGeom>
            <a:solidFill>
              <a:srgbClr val="3A823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object 39"/>
            <p:cNvSpPr/>
            <p:nvPr/>
          </p:nvSpPr>
          <p:spPr>
            <a:xfrm>
              <a:off x="9748440" y="1215360"/>
              <a:ext cx="1302120" cy="728640"/>
            </a:xfrm>
            <a:custGeom>
              <a:avLst/>
              <a:gdLst/>
              <a:ahLst/>
              <a:cxnLst/>
              <a:rect l="l" t="t" r="r" b="b"/>
              <a:pathLst>
                <a:path w="1303020" h="729614">
                  <a:moveTo>
                    <a:pt x="64997" y="0"/>
                  </a:moveTo>
                  <a:lnTo>
                    <a:pt x="51739" y="3281"/>
                  </a:lnTo>
                  <a:lnTo>
                    <a:pt x="0" y="33152"/>
                  </a:lnTo>
                  <a:lnTo>
                    <a:pt x="13262" y="29870"/>
                  </a:lnTo>
                  <a:lnTo>
                    <a:pt x="28484" y="30396"/>
                  </a:lnTo>
                  <a:lnTo>
                    <a:pt x="45303" y="34884"/>
                  </a:lnTo>
                  <a:lnTo>
                    <a:pt x="63360" y="43489"/>
                  </a:lnTo>
                  <a:lnTo>
                    <a:pt x="1250822" y="729074"/>
                  </a:lnTo>
                  <a:lnTo>
                    <a:pt x="1302562" y="699203"/>
                  </a:lnTo>
                  <a:lnTo>
                    <a:pt x="115100" y="13619"/>
                  </a:lnTo>
                  <a:lnTo>
                    <a:pt x="97041" y="5014"/>
                  </a:lnTo>
                  <a:lnTo>
                    <a:pt x="80219" y="525"/>
                  </a:lnTo>
                  <a:lnTo>
                    <a:pt x="64997" y="0"/>
                  </a:lnTo>
                  <a:close/>
                </a:path>
              </a:pathLst>
            </a:custGeom>
            <a:solidFill>
              <a:srgbClr val="59965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0" name="object 40"/>
          <p:cNvSpPr/>
          <p:nvPr/>
        </p:nvSpPr>
        <p:spPr>
          <a:xfrm>
            <a:off x="772200" y="6204600"/>
            <a:ext cx="391320" cy="39132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196186" y="0"/>
                </a:moveTo>
                <a:lnTo>
                  <a:pt x="5267" y="183461"/>
                </a:lnTo>
                <a:lnTo>
                  <a:pt x="0" y="196186"/>
                </a:lnTo>
                <a:lnTo>
                  <a:pt x="1316" y="202959"/>
                </a:lnTo>
                <a:lnTo>
                  <a:pt x="5267" y="208911"/>
                </a:lnTo>
                <a:lnTo>
                  <a:pt x="183461" y="387105"/>
                </a:lnTo>
                <a:lnTo>
                  <a:pt x="189412" y="391063"/>
                </a:lnTo>
                <a:lnTo>
                  <a:pt x="196186" y="392382"/>
                </a:lnTo>
                <a:lnTo>
                  <a:pt x="202959" y="391063"/>
                </a:lnTo>
                <a:lnTo>
                  <a:pt x="208911" y="387105"/>
                </a:lnTo>
                <a:lnTo>
                  <a:pt x="387105" y="208911"/>
                </a:lnTo>
                <a:lnTo>
                  <a:pt x="391056" y="202959"/>
                </a:lnTo>
                <a:lnTo>
                  <a:pt x="392372" y="196186"/>
                </a:lnTo>
                <a:lnTo>
                  <a:pt x="391056" y="189412"/>
                </a:lnTo>
                <a:lnTo>
                  <a:pt x="387105" y="183461"/>
                </a:lnTo>
                <a:lnTo>
                  <a:pt x="208911" y="5267"/>
                </a:lnTo>
                <a:lnTo>
                  <a:pt x="202959" y="1316"/>
                </a:lnTo>
                <a:lnTo>
                  <a:pt x="1961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object 41"/>
          <p:cNvPicPr/>
          <p:nvPr/>
        </p:nvPicPr>
        <p:blipFill>
          <a:blip r:embed="rId4"/>
          <a:stretch/>
        </p:blipFill>
        <p:spPr>
          <a:xfrm>
            <a:off x="10148760" y="6086880"/>
            <a:ext cx="1172880" cy="369360"/>
          </a:xfrm>
          <a:prstGeom prst="rect">
            <a:avLst/>
          </a:prstGeom>
          <a:ln w="0">
            <a:noFill/>
          </a:ln>
        </p:spPr>
      </p:pic>
      <p:sp>
        <p:nvSpPr>
          <p:cNvPr id="382" name="PlaceHolder 2"/>
          <p:cNvSpPr>
            <a:spLocks noGrp="1"/>
          </p:cNvSpPr>
          <p:nvPr>
            <p:ph type="sldNum"/>
          </p:nvPr>
        </p:nvSpPr>
        <p:spPr>
          <a:xfrm>
            <a:off x="828000" y="6302160"/>
            <a:ext cx="253080" cy="3978360"/>
          </a:xfrm>
          <a:prstGeom prst="rect">
            <a:avLst/>
          </a:prstGeom>
          <a:noFill/>
          <a:ln w="0">
            <a:noFill/>
          </a:ln>
        </p:spPr>
        <p:txBody>
          <a:bodyPr lIns="0" tIns="1440" rIns="0" bIns="0" anchor="t">
            <a:noAutofit/>
          </a:bodyPr>
          <a:lstStyle/>
          <a:p>
            <a:pPr marL="38160" algn="ctr">
              <a:lnSpc>
                <a:spcPct val="100000"/>
              </a:lnSpc>
              <a:spcBef>
                <a:spcPts val="11"/>
              </a:spcBef>
              <a:buNone/>
            </a:pPr>
            <a:fld id="{762F7B42-535F-4AAC-AF27-7B5A8D43A32D}" type="slidenum">
              <a:rPr lang="en-RU" sz="1200" b="1" strike="noStrike" spc="-1">
                <a:solidFill>
                  <a:srgbClr val="231F20"/>
                </a:solidFill>
                <a:latin typeface="Roboto Condensed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17FB5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17FB5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17FB5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17FB5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1612</Words>
  <Application>Microsoft Office PowerPoint</Application>
  <PresentationFormat>Широкоэкранный</PresentationFormat>
  <Paragraphs>197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Merriweather</vt:lpstr>
      <vt:lpstr>Roboto Condensed</vt:lpstr>
      <vt:lpstr>RobotoCondensed-BoldItalic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 возможностей  DBS-Soft</vt:lpstr>
      <vt:lpstr>О компании Digital Business Solution</vt:lpstr>
      <vt:lpstr>Миссия и философия компании</vt:lpstr>
      <vt:lpstr>О продукте</vt:lpstr>
      <vt:lpstr>Наши основные решения</vt:lpstr>
      <vt:lpstr>Функциональные и технологические  возможности</vt:lpstr>
      <vt:lpstr>Как мы работаем</vt:lpstr>
      <vt:lpstr>Наши преимущества</vt:lpstr>
      <vt:lpstr>Как все устроено</vt:lpstr>
      <vt:lpstr>Проектирование</vt:lpstr>
      <vt:lpstr>Внедрение</vt:lpstr>
      <vt:lpstr>Презентация PowerPoint</vt:lpstr>
      <vt:lpstr>Кейс внедрения: Digital Рекламное агентство  </vt:lpstr>
      <vt:lpstr>Проблема</vt:lpstr>
      <vt:lpstr>Решение – внедрение продукта DBS-Soft.  </vt:lpstr>
      <vt:lpstr>Результат</vt:lpstr>
      <vt:lpstr>Условия сотрудничества Лицензионное соглашение и техническая поддержка продукта после внедрения</vt:lpstr>
      <vt:lpstr>Модели лицензионного соглашения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возможностей  DBS-Soft</dc:title>
  <dc:subject/>
  <dc:creator/>
  <dc:description/>
  <cp:lastModifiedBy>sergey.anikin@dbs-soft.ru</cp:lastModifiedBy>
  <cp:revision>19</cp:revision>
  <dcterms:created xsi:type="dcterms:W3CDTF">2022-06-21T15:05:10Z</dcterms:created>
  <dcterms:modified xsi:type="dcterms:W3CDTF">2023-04-24T14:20:11Z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2022-06-21T00:00:00Z</vt:filetime>
  </property>
  <property fmtid="{D5CDD505-2E9C-101B-9397-08002B2CF9AE}" pid="5" name="PresentationFormat">
    <vt:lpwstr>Широкоэкранный</vt:lpwstr>
  </property>
  <property fmtid="{D5CDD505-2E9C-101B-9397-08002B2CF9AE}" pid="6" name="Slides">
    <vt:i4>17</vt:i4>
  </property>
</Properties>
</file>