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322" r:id="rId3"/>
    <p:sldId id="401" r:id="rId4"/>
    <p:sldId id="262" r:id="rId5"/>
    <p:sldId id="382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936B3A-2B01-4195-85D3-935C2ED00343}">
          <p14:sldIdLst>
            <p14:sldId id="263"/>
            <p14:sldId id="322"/>
            <p14:sldId id="401"/>
            <p14:sldId id="262"/>
            <p14:sldId id="3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6EB"/>
    <a:srgbClr val="31B7EF"/>
    <a:srgbClr val="00A4EA"/>
    <a:srgbClr val="5E7076"/>
    <a:srgbClr val="000000"/>
    <a:srgbClr val="A02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2" y="14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E57AF-17F8-4074-B199-13EDC5C91164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D7599-D370-4ABF-BD0A-1BED5BC5F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16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D7599-D370-4ABF-BD0A-1BED5BC5FDB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931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lang="ru-RU" dirty="0">
                <a:solidFill>
                  <a:srgbClr val="5E70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403648" y="2859782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5E70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Text</a:t>
            </a:r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380057" y="4587974"/>
            <a:ext cx="2031703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aseline="0" dirty="0">
                <a:solidFill>
                  <a:schemeClr val="bg1"/>
                </a:solidFill>
              </a:rPr>
              <a:t>compvisionsys.com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1370" y="35438"/>
            <a:ext cx="921444" cy="66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31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рывающи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 userDrawn="1"/>
        </p:nvSpPr>
        <p:spPr>
          <a:xfrm>
            <a:off x="6804248" y="4587974"/>
            <a:ext cx="2224021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aseline="0" dirty="0">
                <a:solidFill>
                  <a:schemeClr val="bg1"/>
                </a:solidFill>
              </a:rPr>
              <a:t>compvisionsys.com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3528" y="267494"/>
            <a:ext cx="7344816" cy="421555"/>
          </a:xfrm>
        </p:spPr>
        <p:txBody>
          <a:bodyPr>
            <a:noAutofit/>
          </a:bodyPr>
          <a:lstStyle>
            <a:lvl1pPr algn="l">
              <a:defRPr sz="2800">
                <a:solidFill>
                  <a:srgbClr val="31B7EF"/>
                </a:solidFill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23527" y="915566"/>
            <a:ext cx="8569325" cy="3534315"/>
          </a:xfrm>
        </p:spPr>
        <p:txBody>
          <a:bodyPr>
            <a:normAutofit/>
          </a:bodyPr>
          <a:lstStyle>
            <a:lvl1pPr indent="-288000">
              <a:buClr>
                <a:srgbClr val="00A6EB"/>
              </a:buClr>
              <a:defRPr sz="2000"/>
            </a:lvl1pPr>
            <a:lvl2pPr marL="648000" indent="-288000">
              <a:buClr>
                <a:srgbClr val="00A6EB"/>
              </a:buClr>
              <a:buFont typeface="Courier New" panose="02070309020205020404" pitchFamily="49" charset="0"/>
              <a:buChar char="o"/>
              <a:defRPr sz="1600"/>
            </a:lvl2pPr>
            <a:lvl3pPr marL="900000" indent="-228600">
              <a:buClr>
                <a:srgbClr val="00A6EB"/>
              </a:buClr>
              <a:buFont typeface="Calibri" panose="020F0502020204030204" pitchFamily="34" charset="0"/>
              <a:buChar char="−"/>
              <a:defRPr sz="1400"/>
            </a:lvl3pPr>
            <a:lvl4pPr marL="1260000" indent="-228600">
              <a:buClr>
                <a:srgbClr val="00A6EB"/>
              </a:buClr>
              <a:buFont typeface="Wingdings" panose="05000000000000000000" pitchFamily="2" charset="2"/>
              <a:buChar char="Ø"/>
              <a:defRPr sz="1400"/>
            </a:lvl4pPr>
            <a:lvl5pPr marL="1620000">
              <a:buClr>
                <a:srgbClr val="00A6EB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9982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1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6E7ED-6A21-44A5-A4FB-FF1CE06B0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8E7046-ABEF-4D94-9746-E5ED26530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>
            <a:lvl1pPr>
              <a:defRPr lang="ru-RU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</a:lstStyle>
          <a:p>
            <a:pPr lvl="0" indent="-288000">
              <a:buClr>
                <a:srgbClr val="00A6EB"/>
              </a:buClr>
            </a:pPr>
            <a:r>
              <a:rPr lang="ru-RU"/>
              <a:t>Образец текста</a:t>
            </a:r>
          </a:p>
          <a:p>
            <a:pPr marL="648000" lvl="1" indent="-288000">
              <a:buClr>
                <a:srgbClr val="00A6EB"/>
              </a:buClr>
              <a:buFont typeface="Courier New" panose="02070309020205020404" pitchFamily="49" charset="0"/>
              <a:buChar char="o"/>
            </a:pPr>
            <a:r>
              <a:rPr lang="ru-RU"/>
              <a:t>Второй уровень</a:t>
            </a:r>
          </a:p>
          <a:p>
            <a:pPr marL="900000" lvl="2">
              <a:buClr>
                <a:srgbClr val="00A6EB"/>
              </a:buClr>
              <a:buFont typeface="Calibri" panose="020F0502020204030204" pitchFamily="34" charset="0"/>
              <a:buChar char="−"/>
            </a:pPr>
            <a:r>
              <a:rPr lang="ru-RU"/>
              <a:t>Третий уровень</a:t>
            </a:r>
          </a:p>
          <a:p>
            <a:pPr marL="1260000" lvl="3">
              <a:buClr>
                <a:srgbClr val="00A6EB"/>
              </a:buClr>
              <a:buFont typeface="Wingdings" panose="05000000000000000000" pitchFamily="2" charset="2"/>
              <a:buChar char="Ø"/>
            </a:pPr>
            <a:r>
              <a:rPr lang="ru-RU"/>
              <a:t>Четвертый уровень</a:t>
            </a:r>
          </a:p>
          <a:p>
            <a:pPr marL="1620000" lvl="4">
              <a:buClr>
                <a:srgbClr val="00A6EB"/>
              </a:buClr>
            </a:pPr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3F55A2-51A5-471A-A2B7-A147988E9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C1B149-6297-41F6-AB5D-D1D9B33D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B00631-2146-44A0-A46F-A701BADD6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F543-4857-4166-9588-B1420D386C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166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295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абочий слайд с фотограф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3528" y="267494"/>
            <a:ext cx="7344816" cy="421555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9982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6804248" y="4587974"/>
            <a:ext cx="2224021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1800" dirty="0">
                <a:solidFill>
                  <a:schemeClr val="bg1"/>
                </a:solidFill>
                <a:latin typeface="Myriad Pro" pitchFamily="34" charset="0"/>
              </a:rPr>
              <a:t>itc.spbu.ru</a:t>
            </a:r>
            <a:endParaRPr lang="ru-RU" sz="1800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323528" y="1059582"/>
            <a:ext cx="4038600" cy="3312368"/>
          </a:xfrm>
          <a:solidFill>
            <a:srgbClr val="5E7076">
              <a:alpha val="41176"/>
            </a:srgb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фото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427984" y="1059582"/>
            <a:ext cx="4464868" cy="3312369"/>
          </a:xfrm>
        </p:spPr>
        <p:txBody>
          <a:bodyPr>
            <a:normAutofit/>
          </a:bodyPr>
          <a:lstStyle>
            <a:lvl1pPr indent="-288000">
              <a:defRPr sz="2000"/>
            </a:lvl1pPr>
            <a:lvl2pPr marL="648000" indent="-288000">
              <a:buClr>
                <a:schemeClr val="accent6"/>
              </a:buClr>
              <a:buFont typeface="Courier New" panose="02070309020205020404" pitchFamily="49" charset="0"/>
              <a:buChar char="o"/>
              <a:defRPr sz="1600"/>
            </a:lvl2pPr>
            <a:lvl3pPr marL="900000" indent="-228600">
              <a:buClr>
                <a:schemeClr val="accent6"/>
              </a:buClr>
              <a:buFont typeface="Calibri" panose="020F0502020204030204" pitchFamily="34" charset="0"/>
              <a:buChar char="−"/>
              <a:defRPr sz="1400"/>
            </a:lvl3pPr>
            <a:lvl4pPr marL="1260000" indent="-228600">
              <a:buClr>
                <a:schemeClr val="accent6"/>
              </a:buClr>
              <a:buFont typeface="Wingdings" panose="05000000000000000000" pitchFamily="2" charset="2"/>
              <a:buChar char="Ø"/>
              <a:defRPr sz="1400"/>
            </a:lvl4pPr>
            <a:lvl5pPr marL="1620000">
              <a:buClr>
                <a:schemeClr val="accent6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156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графие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3528" y="267494"/>
            <a:ext cx="7344816" cy="421555"/>
          </a:xfrm>
        </p:spPr>
        <p:txBody>
          <a:bodyPr>
            <a:noAutofit/>
          </a:bodyPr>
          <a:lstStyle>
            <a:lvl1pPr algn="l">
              <a:defRPr sz="2800">
                <a:solidFill>
                  <a:srgbClr val="00A6EB"/>
                </a:solidFill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9982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6804248" y="4587974"/>
            <a:ext cx="2224021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aseline="0" dirty="0">
                <a:solidFill>
                  <a:schemeClr val="bg1"/>
                </a:solidFill>
              </a:rPr>
              <a:t>compvisionsys.com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323528" y="1059582"/>
            <a:ext cx="4038600" cy="3312368"/>
          </a:xfrm>
          <a:solidFill>
            <a:srgbClr val="5E7076">
              <a:alpha val="41176"/>
            </a:srgb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фото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499992" y="1059582"/>
            <a:ext cx="4392860" cy="3390299"/>
          </a:xfrm>
        </p:spPr>
        <p:txBody>
          <a:bodyPr>
            <a:normAutofit/>
          </a:bodyPr>
          <a:lstStyle>
            <a:lvl1pPr indent="-288000">
              <a:buClr>
                <a:srgbClr val="00A6EB"/>
              </a:buClr>
              <a:defRPr sz="2000"/>
            </a:lvl1pPr>
            <a:lvl2pPr marL="648000" indent="-288000">
              <a:buClr>
                <a:srgbClr val="00A6EB"/>
              </a:buClr>
              <a:buFont typeface="Courier New" panose="02070309020205020404" pitchFamily="49" charset="0"/>
              <a:buChar char="o"/>
              <a:defRPr sz="1600"/>
            </a:lvl2pPr>
            <a:lvl3pPr marL="900000" indent="-228600">
              <a:buClr>
                <a:srgbClr val="00A6EB"/>
              </a:buClr>
              <a:buFont typeface="Calibri" panose="020F0502020204030204" pitchFamily="34" charset="0"/>
              <a:buChar char="−"/>
              <a:defRPr sz="1400"/>
            </a:lvl3pPr>
            <a:lvl4pPr marL="1260000" indent="-228600">
              <a:buClr>
                <a:srgbClr val="00A6EB"/>
              </a:buClr>
              <a:buFont typeface="Wingdings" panose="05000000000000000000" pitchFamily="2" charset="2"/>
              <a:buChar char="Ø"/>
              <a:defRPr sz="1400"/>
            </a:lvl4pPr>
            <a:lvl5pPr marL="1620000">
              <a:buClr>
                <a:srgbClr val="00A6EB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3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с фотографией и подзаголовком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83200" y="378000"/>
            <a:ext cx="7200000" cy="324000"/>
          </a:xfrm>
        </p:spPr>
        <p:txBody>
          <a:bodyPr>
            <a:noAutofit/>
          </a:bodyPr>
          <a:lstStyle>
            <a:lvl1pPr algn="l">
              <a:defRPr sz="2400">
                <a:solidFill>
                  <a:srgbClr val="00A6EB"/>
                </a:solidFill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9982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6804248" y="4587974"/>
            <a:ext cx="2224021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aseline="0" dirty="0">
                <a:solidFill>
                  <a:schemeClr val="bg1"/>
                </a:solidFill>
              </a:rPr>
              <a:t>compvisionsys.com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323528" y="1059582"/>
            <a:ext cx="4038600" cy="3312368"/>
          </a:xfrm>
          <a:solidFill>
            <a:srgbClr val="5E7076">
              <a:alpha val="41176"/>
            </a:srgb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фото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499992" y="1059582"/>
            <a:ext cx="4392860" cy="3390299"/>
          </a:xfrm>
        </p:spPr>
        <p:txBody>
          <a:bodyPr>
            <a:normAutofit/>
          </a:bodyPr>
          <a:lstStyle>
            <a:lvl1pPr indent="-288000">
              <a:buClr>
                <a:srgbClr val="00A6EB"/>
              </a:buClr>
              <a:defRPr sz="2000"/>
            </a:lvl1pPr>
            <a:lvl2pPr marL="648000" indent="-288000">
              <a:buClr>
                <a:srgbClr val="00A6EB"/>
              </a:buClr>
              <a:buFont typeface="Courier New" panose="02070309020205020404" pitchFamily="49" charset="0"/>
              <a:buChar char="o"/>
              <a:defRPr sz="1600"/>
            </a:lvl2pPr>
            <a:lvl3pPr marL="900000" indent="-228600">
              <a:buClr>
                <a:srgbClr val="00A6EB"/>
              </a:buClr>
              <a:buFont typeface="Calibri" panose="020F0502020204030204" pitchFamily="34" charset="0"/>
              <a:buChar char="−"/>
              <a:defRPr sz="1400"/>
            </a:lvl3pPr>
            <a:lvl4pPr marL="1260000" indent="-228600">
              <a:buClr>
                <a:srgbClr val="00A6EB"/>
              </a:buClr>
              <a:buFont typeface="Wingdings" panose="05000000000000000000" pitchFamily="2" charset="2"/>
              <a:buChar char="Ø"/>
              <a:defRPr sz="1400"/>
            </a:lvl4pPr>
            <a:lvl5pPr marL="1620000">
              <a:buClr>
                <a:srgbClr val="00A6EB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54008" y="36998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26016" y="363600"/>
            <a:ext cx="0" cy="197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H="1">
            <a:off x="426016" y="561268"/>
            <a:ext cx="1440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27600" y="39600"/>
            <a:ext cx="7200000" cy="324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2400" dirty="0">
                <a:solidFill>
                  <a:srgbClr val="00A6EB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Section</a:t>
            </a:r>
          </a:p>
        </p:txBody>
      </p:sp>
    </p:spTree>
    <p:extLst>
      <p:ext uri="{BB962C8B-B14F-4D97-AF65-F5344CB8AC3E}">
        <p14:creationId xmlns:p14="http://schemas.microsoft.com/office/powerpoint/2010/main" val="157146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абочий слайд с фотографие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3528" y="267494"/>
            <a:ext cx="7344816" cy="432048"/>
          </a:xfrm>
        </p:spPr>
        <p:txBody>
          <a:bodyPr>
            <a:noAutofit/>
          </a:bodyPr>
          <a:lstStyle>
            <a:lvl1pPr algn="l">
              <a:defRPr sz="2800">
                <a:solidFill>
                  <a:srgbClr val="00A4EA"/>
                </a:solidFill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9982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6804248" y="4587974"/>
            <a:ext cx="2224021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aseline="0" dirty="0">
                <a:solidFill>
                  <a:schemeClr val="bg1"/>
                </a:solidFill>
              </a:rPr>
              <a:t>compvisionsys.com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323528" y="2211710"/>
            <a:ext cx="8568952" cy="2304256"/>
          </a:xfrm>
          <a:solidFill>
            <a:srgbClr val="5E7076">
              <a:alpha val="41176"/>
            </a:srgb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фото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23528" y="915566"/>
            <a:ext cx="8569325" cy="1296144"/>
          </a:xfrm>
        </p:spPr>
        <p:txBody>
          <a:bodyPr>
            <a:normAutofit/>
          </a:bodyPr>
          <a:lstStyle>
            <a:lvl1pPr indent="-288000">
              <a:buClr>
                <a:srgbClr val="00A6EB"/>
              </a:buClr>
              <a:defRPr sz="2000"/>
            </a:lvl1pPr>
            <a:lvl2pPr marL="648000" indent="-288000">
              <a:buClr>
                <a:srgbClr val="00A6EB"/>
              </a:buClr>
              <a:buFont typeface="Courier New" panose="02070309020205020404" pitchFamily="49" charset="0"/>
              <a:buChar char="o"/>
              <a:defRPr sz="1600"/>
            </a:lvl2pPr>
            <a:lvl3pPr marL="900000" indent="-228600">
              <a:buClr>
                <a:srgbClr val="00A6EB"/>
              </a:buClr>
              <a:buFont typeface="Calibri" panose="020F0502020204030204" pitchFamily="34" charset="0"/>
              <a:buChar char="−"/>
              <a:defRPr sz="1400"/>
            </a:lvl3pPr>
            <a:lvl4pPr marL="1260000" indent="-228600">
              <a:buClr>
                <a:srgbClr val="00A6EB"/>
              </a:buClr>
              <a:buFont typeface="Wingdings" panose="05000000000000000000" pitchFamily="2" charset="2"/>
              <a:buChar char="Ø"/>
              <a:defRPr sz="1400"/>
            </a:lvl4pPr>
            <a:lvl5pPr marL="1620000">
              <a:buClr>
                <a:srgbClr val="00A6EB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004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Рабочий слайд с фотографией (подзаголовок)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82549" y="378716"/>
            <a:ext cx="7200000" cy="324000"/>
          </a:xfrm>
        </p:spPr>
        <p:txBody>
          <a:bodyPr>
            <a:noAutofit/>
          </a:bodyPr>
          <a:lstStyle>
            <a:lvl1pPr algn="l">
              <a:defRPr sz="2000">
                <a:solidFill>
                  <a:srgbClr val="00A4EA"/>
                </a:solidFill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9982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6804248" y="4587974"/>
            <a:ext cx="2224021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aseline="0" dirty="0">
                <a:solidFill>
                  <a:schemeClr val="bg1"/>
                </a:solidFill>
              </a:rPr>
              <a:t>compvisionsys.com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323528" y="2211710"/>
            <a:ext cx="8568952" cy="2304256"/>
          </a:xfrm>
          <a:solidFill>
            <a:srgbClr val="5E7076">
              <a:alpha val="41176"/>
            </a:srgb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фото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23528" y="885600"/>
            <a:ext cx="8569325" cy="1296144"/>
          </a:xfrm>
        </p:spPr>
        <p:txBody>
          <a:bodyPr>
            <a:normAutofit/>
          </a:bodyPr>
          <a:lstStyle>
            <a:lvl1pPr indent="-288000">
              <a:buClr>
                <a:srgbClr val="00A6EB"/>
              </a:buClr>
              <a:defRPr sz="2000"/>
            </a:lvl1pPr>
            <a:lvl2pPr marL="648000" indent="-288000">
              <a:buClr>
                <a:srgbClr val="00A6EB"/>
              </a:buClr>
              <a:buFont typeface="Courier New" panose="02070309020205020404" pitchFamily="49" charset="0"/>
              <a:buChar char="o"/>
              <a:defRPr sz="1600"/>
            </a:lvl2pPr>
            <a:lvl3pPr marL="900000" indent="-228600">
              <a:buClr>
                <a:srgbClr val="00A6EB"/>
              </a:buClr>
              <a:buFont typeface="Calibri" panose="020F0502020204030204" pitchFamily="34" charset="0"/>
              <a:buChar char="−"/>
              <a:defRPr sz="1400"/>
            </a:lvl3pPr>
            <a:lvl4pPr marL="1260000" indent="-228600">
              <a:buClr>
                <a:srgbClr val="00A6EB"/>
              </a:buClr>
              <a:buFont typeface="Wingdings" panose="05000000000000000000" pitchFamily="2" charset="2"/>
              <a:buChar char="Ø"/>
              <a:defRPr sz="1400"/>
            </a:lvl4pPr>
            <a:lvl5pPr marL="1620000">
              <a:buClr>
                <a:srgbClr val="00A6EB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27600" y="39600"/>
            <a:ext cx="7200000" cy="32400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en-US" sz="2000" dirty="0" smtClean="0">
                <a:solidFill>
                  <a:srgbClr val="00A4EA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Section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54008" y="36998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26016" y="363600"/>
            <a:ext cx="0" cy="197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H="1">
            <a:off x="426016" y="561268"/>
            <a:ext cx="1440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16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Рабочи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3528" y="267494"/>
            <a:ext cx="7344816" cy="421555"/>
          </a:xfrm>
        </p:spPr>
        <p:txBody>
          <a:bodyPr>
            <a:noAutofit/>
          </a:bodyPr>
          <a:lstStyle>
            <a:lvl1pPr algn="l">
              <a:defRPr sz="2800">
                <a:solidFill>
                  <a:srgbClr val="00A6EB"/>
                </a:solidFill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9982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6804248" y="4587974"/>
            <a:ext cx="2224021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aseline="0" dirty="0">
                <a:solidFill>
                  <a:schemeClr val="bg1"/>
                </a:solidFill>
              </a:rPr>
              <a:t>compvisionsys.com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23528" y="915566"/>
            <a:ext cx="8569325" cy="3528392"/>
          </a:xfrm>
        </p:spPr>
        <p:txBody>
          <a:bodyPr>
            <a:normAutofit/>
          </a:bodyPr>
          <a:lstStyle>
            <a:lvl1pPr indent="-288000">
              <a:buClr>
                <a:srgbClr val="00A6EB"/>
              </a:buClr>
              <a:defRPr sz="2000"/>
            </a:lvl1pPr>
            <a:lvl2pPr marL="648000" indent="-288000">
              <a:buClr>
                <a:srgbClr val="00A6EB"/>
              </a:buClr>
              <a:buFont typeface="Courier New" panose="02070309020205020404" pitchFamily="49" charset="0"/>
              <a:buChar char="o"/>
              <a:defRPr sz="1600"/>
            </a:lvl2pPr>
            <a:lvl3pPr marL="900000" indent="-228600">
              <a:buClr>
                <a:srgbClr val="00A6EB"/>
              </a:buClr>
              <a:buFont typeface="Calibri" panose="020F0502020204030204" pitchFamily="34" charset="0"/>
              <a:buChar char="−"/>
              <a:defRPr sz="1400"/>
            </a:lvl3pPr>
            <a:lvl4pPr marL="1260000" indent="-228600">
              <a:buClr>
                <a:srgbClr val="00A6EB"/>
              </a:buClr>
              <a:buFont typeface="Wingdings" panose="05000000000000000000" pitchFamily="2" charset="2"/>
              <a:buChar char="Ø"/>
              <a:defRPr sz="1400"/>
            </a:lvl4pPr>
            <a:lvl5pPr marL="1620000">
              <a:buClr>
                <a:srgbClr val="00A6EB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557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абочий слайд с подзаголовком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26036" y="38126"/>
            <a:ext cx="7200801" cy="324000"/>
          </a:xfrm>
        </p:spPr>
        <p:txBody>
          <a:bodyPr vert="horz" lIns="91440" tIns="45720" rIns="91440" bIns="45720" rtlCol="0">
            <a:noAutofit/>
          </a:bodyPr>
          <a:lstStyle>
            <a:lvl1pPr marL="342900" indent="-342900" algn="l">
              <a:buFont typeface="Arial" panose="020B0604020202020204" pitchFamily="34" charset="0"/>
              <a:buNone/>
              <a:defRPr lang="ru-RU" sz="2000" dirty="0"/>
            </a:lvl1pPr>
          </a:lstStyle>
          <a:p>
            <a:pPr marL="0" lvl="0" indent="0" algn="l">
              <a:buClr>
                <a:schemeClr val="accent6"/>
              </a:buClr>
              <a:buFont typeface="Calibri" panose="020F0502020204030204" pitchFamily="34" charset="0"/>
            </a:pPr>
            <a:r>
              <a:rPr lang="en-US" dirty="0"/>
              <a:t>Section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2979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 userDrawn="1"/>
        </p:nvSpPr>
        <p:spPr>
          <a:xfrm>
            <a:off x="6876256" y="4587974"/>
            <a:ext cx="2152013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aseline="0" dirty="0">
                <a:solidFill>
                  <a:schemeClr val="bg1"/>
                </a:solidFill>
              </a:rPr>
              <a:t>compvisionsys.com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 hasCustomPrompt="1"/>
          </p:nvPr>
        </p:nvSpPr>
        <p:spPr>
          <a:xfrm>
            <a:off x="583200" y="378000"/>
            <a:ext cx="7200801" cy="324000"/>
          </a:xfrm>
        </p:spPr>
        <p:txBody>
          <a:bodyPr wrap="square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ru-RU" sz="2000" kern="1200" dirty="0">
                <a:solidFill>
                  <a:srgbClr val="00A6EB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Title</a:t>
            </a:r>
            <a:endParaRPr lang="ru-RU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23527" y="885268"/>
            <a:ext cx="8569325" cy="3630698"/>
          </a:xfrm>
        </p:spPr>
        <p:txBody>
          <a:bodyPr>
            <a:normAutofit/>
          </a:bodyPr>
          <a:lstStyle>
            <a:lvl1pPr indent="-288000">
              <a:buClr>
                <a:srgbClr val="00A6EB"/>
              </a:buClr>
              <a:defRPr sz="2000"/>
            </a:lvl1pPr>
            <a:lvl2pPr marL="648000" indent="-288000">
              <a:buClr>
                <a:srgbClr val="00A6EB"/>
              </a:buClr>
              <a:buFont typeface="Courier New" panose="02070309020205020404" pitchFamily="49" charset="0"/>
              <a:buChar char="o"/>
              <a:defRPr sz="1600"/>
            </a:lvl2pPr>
            <a:lvl3pPr marL="900000" indent="-228600">
              <a:buClr>
                <a:srgbClr val="00A6EB"/>
              </a:buClr>
              <a:buFont typeface="Calibri" panose="020F0502020204030204" pitchFamily="34" charset="0"/>
              <a:buChar char="−"/>
              <a:defRPr sz="1400"/>
            </a:lvl3pPr>
            <a:lvl4pPr marL="1260000" indent="-228600">
              <a:buClr>
                <a:srgbClr val="00A6EB"/>
              </a:buClr>
              <a:buFont typeface="Wingdings" panose="05000000000000000000" pitchFamily="2" charset="2"/>
              <a:buChar char="Ø"/>
              <a:defRPr sz="1400"/>
            </a:lvl4pPr>
            <a:lvl5pPr marL="1620000">
              <a:buClr>
                <a:srgbClr val="00A6EB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54008" y="36998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426016" y="369982"/>
            <a:ext cx="0" cy="191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426016" y="561268"/>
            <a:ext cx="1440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54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ольшой фотографие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323528" y="915566"/>
            <a:ext cx="8640960" cy="3600400"/>
          </a:xfrm>
          <a:solidFill>
            <a:schemeClr val="bg1">
              <a:lumMod val="75000"/>
            </a:schemeClr>
          </a:solidFill>
          <a:ln>
            <a:solidFill>
              <a:srgbClr val="000000">
                <a:alpha val="21176"/>
              </a:srgbClr>
            </a:solidFill>
          </a:ln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foto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3528" y="267494"/>
            <a:ext cx="7344816" cy="421555"/>
          </a:xfrm>
        </p:spPr>
        <p:txBody>
          <a:bodyPr>
            <a:noAutofit/>
          </a:bodyPr>
          <a:lstStyle>
            <a:lvl1pPr algn="l">
              <a:defRPr sz="2800">
                <a:solidFill>
                  <a:srgbClr val="00A6EB"/>
                </a:solidFill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6804248" y="4587974"/>
            <a:ext cx="2224021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aseline="0" dirty="0">
                <a:solidFill>
                  <a:schemeClr val="bg1"/>
                </a:solidFill>
              </a:rPr>
              <a:t>compvisionsys.com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9982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79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Слайд с большой фотографией и подзаголовком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323528" y="874656"/>
            <a:ext cx="8640960" cy="3663223"/>
          </a:xfrm>
          <a:solidFill>
            <a:schemeClr val="bg1">
              <a:lumMod val="75000"/>
            </a:schemeClr>
          </a:solidFill>
          <a:ln>
            <a:solidFill>
              <a:srgbClr val="000000">
                <a:alpha val="21176"/>
              </a:srgbClr>
            </a:solidFill>
          </a:ln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foto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83200" y="377999"/>
            <a:ext cx="7200000" cy="324000"/>
          </a:xfrm>
        </p:spPr>
        <p:txBody>
          <a:bodyPr>
            <a:noAutofit/>
          </a:bodyPr>
          <a:lstStyle>
            <a:lvl1pPr algn="l">
              <a:defRPr sz="2000">
                <a:solidFill>
                  <a:srgbClr val="00A6EB"/>
                </a:solidFill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6804248" y="4587974"/>
            <a:ext cx="2224021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5E70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aseline="0" dirty="0">
                <a:solidFill>
                  <a:schemeClr val="bg1"/>
                </a:solidFill>
              </a:rPr>
              <a:t>compvisionsys.com</a:t>
            </a:r>
            <a:endParaRPr lang="ru-RU" sz="1800" baseline="0" dirty="0">
              <a:solidFill>
                <a:schemeClr val="bg1"/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5536" y="4659982"/>
            <a:ext cx="1512168" cy="216024"/>
          </a:xfrm>
        </p:spPr>
        <p:txBody>
          <a:bodyPr/>
          <a:lstStyle>
            <a:lvl1pPr algn="l">
              <a:defRPr/>
            </a:lvl1pPr>
          </a:lstStyle>
          <a:p>
            <a:fld id="{CB07D4DF-2351-4A60-A90B-60ED82532F7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54008" y="36998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26016" y="363599"/>
            <a:ext cx="0" cy="197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426016" y="561268"/>
            <a:ext cx="1440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27599" y="39599"/>
            <a:ext cx="7200000" cy="324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2000" dirty="0">
                <a:solidFill>
                  <a:srgbClr val="00A6EB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 dirty="0"/>
              <a:t>Section</a:t>
            </a:r>
          </a:p>
        </p:txBody>
      </p:sp>
    </p:spTree>
    <p:extLst>
      <p:ext uri="{BB962C8B-B14F-4D97-AF65-F5344CB8AC3E}">
        <p14:creationId xmlns:p14="http://schemas.microsoft.com/office/powerpoint/2010/main" val="3826137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93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 algn="l" defTabSz="914400" rtl="0" eaLnBrk="1" latinLnBrk="0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indent="-288000">
              <a:buClr>
                <a:srgbClr val="00A6EB"/>
              </a:buClr>
            </a:pPr>
            <a:r>
              <a:rPr lang="en-US" dirty="0"/>
              <a:t>Click to edit Master text styles</a:t>
            </a:r>
          </a:p>
          <a:p>
            <a:pPr marL="648000" lvl="1" indent="-288000">
              <a:buClr>
                <a:srgbClr val="00A6EB"/>
              </a:buClr>
              <a:buFont typeface="Courier New" panose="02070309020205020404" pitchFamily="49" charset="0"/>
              <a:buChar char="o"/>
            </a:pPr>
            <a:r>
              <a:rPr lang="en-US" dirty="0"/>
              <a:t>Second level</a:t>
            </a:r>
          </a:p>
          <a:p>
            <a:pPr marL="900000" lvl="2">
              <a:buClr>
                <a:srgbClr val="00A6EB"/>
              </a:buClr>
              <a:buFont typeface="Calibri" panose="020F0502020204030204" pitchFamily="34" charset="0"/>
              <a:buChar char="−"/>
            </a:pPr>
            <a:r>
              <a:rPr lang="en-US" dirty="0"/>
              <a:t>Third level</a:t>
            </a:r>
          </a:p>
          <a:p>
            <a:pPr marL="1260000" lvl="3">
              <a:buClr>
                <a:srgbClr val="00A6EB"/>
              </a:buClr>
              <a:buFont typeface="Wingdings" panose="05000000000000000000" pitchFamily="2" charset="2"/>
              <a:buChar char="Ø"/>
            </a:pPr>
            <a:r>
              <a:rPr lang="en-US" dirty="0"/>
              <a:t>Fourth level</a:t>
            </a:r>
          </a:p>
          <a:p>
            <a:pPr marL="1620000" lvl="4">
              <a:buClr>
                <a:srgbClr val="00A6EB"/>
              </a:buClr>
            </a:pPr>
            <a:r>
              <a:rPr lang="en-US" dirty="0"/>
              <a:t>Fifth level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63053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15832" y="4630341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6366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7D4DF-2351-4A60-A90B-60ED82532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19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9" r:id="rId3"/>
    <p:sldLayoutId id="2147483664" r:id="rId4"/>
    <p:sldLayoutId id="2147483668" r:id="rId5"/>
    <p:sldLayoutId id="2147483665" r:id="rId6"/>
    <p:sldLayoutId id="2147483663" r:id="rId7"/>
    <p:sldLayoutId id="2147483661" r:id="rId8"/>
    <p:sldLayoutId id="2147483670" r:id="rId9"/>
    <p:sldLayoutId id="2147483654" r:id="rId10"/>
    <p:sldLayoutId id="2147483666" r:id="rId11"/>
    <p:sldLayoutId id="2147483667" r:id="rId12"/>
    <p:sldLayoutId id="214748367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ru-RU" sz="2800" kern="1200" dirty="0">
          <a:solidFill>
            <a:srgbClr val="00A6EB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buClr>
          <a:schemeClr val="accent6"/>
        </a:buClr>
        <a:buFont typeface="Calibri" panose="020F0502020204030204" pitchFamily="34" charset="0"/>
        <a:buChar char="•"/>
        <a:defRPr lang="en-US" sz="2000" kern="1200" dirty="0" smtClean="0">
          <a:solidFill>
            <a:srgbClr val="5E7076"/>
          </a:solidFill>
          <a:latin typeface="+mn-lt"/>
          <a:ea typeface="+mn-ea"/>
          <a:cs typeface="+mn-cs"/>
        </a:defRPr>
      </a:lvl1pPr>
      <a:lvl2pPr marL="81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en-US" sz="1600" kern="1200" dirty="0" smtClean="0">
          <a:solidFill>
            <a:schemeClr val="tx1">
              <a:tint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en-US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8.png"/><Relationship Id="rId10" Type="http://schemas.openxmlformats.org/officeDocument/2006/relationships/image" Target="../media/image12.gif"/><Relationship Id="rId4" Type="http://schemas.openxmlformats.org/officeDocument/2006/relationships/image" Target="../media/image7.jpe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hyperlink" Target="https://drive.google.com/open?id=19-2us0N4YWRhTyTwMLOvzMUKFYZlumNf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hyperlink" Target="https://www.youtube.com/channel/UC07a3UkJNCjGOcnskhSTpZg/videos" TargetMode="External"/><Relationship Id="rId10" Type="http://schemas.openxmlformats.org/officeDocument/2006/relationships/image" Target="../media/image18.tiff"/><Relationship Id="rId4" Type="http://schemas.openxmlformats.org/officeDocument/2006/relationships/hyperlink" Target="https://drive.google.com/open?id=1cMgWJ33LTp2xZNl5Nvg_XA3g9nY-GAHI" TargetMode="External"/><Relationship Id="rId9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mikhail.smirnov@compvisionsys.com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5888"/>
            <a:ext cx="7772400" cy="1473893"/>
          </a:xfrm>
        </p:spPr>
        <p:txBody>
          <a:bodyPr>
            <a:noAutofit/>
          </a:bodyPr>
          <a:lstStyle/>
          <a:p>
            <a:r>
              <a:rPr lang="ru-RU" sz="3200" dirty="0"/>
              <a:t>Экскурсии в дополненной реальности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ООО «Системы Компьютерного Зрения»</a:t>
            </a:r>
            <a:endParaRPr lang="en-US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3631940" y="4587974"/>
            <a:ext cx="1944216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dirty="0">
                <a:solidFill>
                  <a:schemeClr val="bg1"/>
                </a:solidFill>
                <a:latin typeface="Myriad Pro" pitchFamily="34" charset="0"/>
              </a:rPr>
              <a:t>Сентябрь</a:t>
            </a:r>
            <a:r>
              <a:rPr lang="en-US" dirty="0">
                <a:solidFill>
                  <a:schemeClr val="bg1"/>
                </a:solidFill>
                <a:latin typeface="Myriad Pro" pitchFamily="34" charset="0"/>
              </a:rPr>
              <a:t>, 202</a:t>
            </a:r>
            <a:r>
              <a:rPr lang="ru-RU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  <p:pic>
        <p:nvPicPr>
          <p:cNvPr id="6" name="Picture 2" descr="Тмк логотип (74 фото) » Рисунки для срисовки и не только">
            <a:extLst>
              <a:ext uri="{FF2B5EF4-FFF2-40B4-BE49-F238E27FC236}">
                <a16:creationId xmlns:a16="http://schemas.microsoft.com/office/drawing/2014/main" id="{1338DD2B-3A3B-AE14-1C84-CD1F0BCC8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51470"/>
            <a:ext cx="1080120" cy="60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7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3DF48-D484-42C4-92B8-6B44D40CD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/>
              <a:t>Партнеры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endParaRPr lang="en-US" dirty="0"/>
          </a:p>
        </p:txBody>
      </p:sp>
      <p:pic>
        <p:nvPicPr>
          <p:cNvPr id="1030" name="Picture 6" descr="ÐÐ°ÑÑÐ¸Ð½ÐºÐ¸ Ð¿Ð¾ Ð·Ð°Ð¿ÑÐ¾ÑÑ ÑÐ¿Ð±Ð³Ñ Ð»Ð¾Ð³Ð¾ÑÐ¸Ð¿">
            <a:extLst>
              <a:ext uri="{FF2B5EF4-FFF2-40B4-BE49-F238E27FC236}">
                <a16:creationId xmlns:a16="http://schemas.microsoft.com/office/drawing/2014/main" id="{41D49E88-F07F-4A9C-9E2C-1A044BF14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043" y="2531413"/>
            <a:ext cx="2671500" cy="814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ÐÐ°ÑÑÐ¸Ð½ÐºÐ¸ Ð¿Ð¾ Ð·Ð°Ð¿ÑÐ¾ÑÑ Ð»Ð°Ð½Ð¸Ñ-ÑÐµÑÐºÐ¾Ð¼ Ð»Ð¾Ð³Ð¾ÑÐ¸Ð¿">
            <a:extLst>
              <a:ext uri="{FF2B5EF4-FFF2-40B4-BE49-F238E27FC236}">
                <a16:creationId xmlns:a16="http://schemas.microsoft.com/office/drawing/2014/main" id="{EF8A78C3-491B-4A43-81C4-5665C7FF6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043" y="3227698"/>
            <a:ext cx="2328541" cy="136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ÐÐ°ÑÑÐ¸Ð½ÐºÐ¸ Ð¿Ð¾ Ð·Ð°Ð¿ÑÐ¾ÑÑ huawei Ð»Ð¾Ð³Ð¾ÑÐ¸Ð¿">
            <a:extLst>
              <a:ext uri="{FF2B5EF4-FFF2-40B4-BE49-F238E27FC236}">
                <a16:creationId xmlns:a16="http://schemas.microsoft.com/office/drawing/2014/main" id="{0CFC4B38-B578-400D-B4F7-D5FED9897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12571" y="3063138"/>
            <a:ext cx="1074229" cy="107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F543-4857-4166-9588-B1420D386CAD}" type="slidenum">
              <a:rPr lang="ru-RU" smtClean="0"/>
              <a:t>2</a:t>
            </a:fld>
            <a:endParaRPr lang="ru-RU"/>
          </a:p>
        </p:txBody>
      </p:sp>
      <p:pic>
        <p:nvPicPr>
          <p:cNvPr id="2050" name="Picture 2" descr="Тмк логотип (74 фото) » Рисунки для срисовки и не только">
            <a:extLst>
              <a:ext uri="{FF2B5EF4-FFF2-40B4-BE49-F238E27FC236}">
                <a16:creationId xmlns:a16="http://schemas.microsoft.com/office/drawing/2014/main" id="{2DBC24E2-2DF1-A11A-BBE9-3D38E45D6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146" y="1009844"/>
            <a:ext cx="2267831" cy="1277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Тмк логотип (74 фото) » Рисунки для срисовки и не только">
            <a:extLst>
              <a:ext uri="{FF2B5EF4-FFF2-40B4-BE49-F238E27FC236}">
                <a16:creationId xmlns:a16="http://schemas.microsoft.com/office/drawing/2014/main" id="{796053A6-64E8-DB50-F80D-3D61361E6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92552"/>
            <a:ext cx="1080120" cy="60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>
            <a:extLst>
              <a:ext uri="{FF2B5EF4-FFF2-40B4-BE49-F238E27FC236}">
                <a16:creationId xmlns:a16="http://schemas.microsoft.com/office/drawing/2014/main" id="{BC97B01A-2273-E737-6100-EEE7F8C59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0202" y="92552"/>
            <a:ext cx="805974" cy="57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ugmented.City | AR Cloud &amp; Platform">
            <a:extLst>
              <a:ext uri="{FF2B5EF4-FFF2-40B4-BE49-F238E27FC236}">
                <a16:creationId xmlns:a16="http://schemas.microsoft.com/office/drawing/2014/main" id="{171F99DC-4993-3161-F8BD-341214429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324" y="956128"/>
            <a:ext cx="2381732" cy="98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Герб">
            <a:extLst>
              <a:ext uri="{FF2B5EF4-FFF2-40B4-BE49-F238E27FC236}">
                <a16:creationId xmlns:a16="http://schemas.microsoft.com/office/drawing/2014/main" id="{19D29642-FAEB-3919-9009-14F24D8EC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920" y="1108523"/>
            <a:ext cx="1074229" cy="128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IEEE - Advancing Technology for Humanity">
            <a:extLst>
              <a:ext uri="{FF2B5EF4-FFF2-40B4-BE49-F238E27FC236}">
                <a16:creationId xmlns:a16="http://schemas.microsoft.com/office/drawing/2014/main" id="{DDD7B7DE-1374-E4CB-5BA9-7F97D8252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290" y="2080025"/>
            <a:ext cx="1801751" cy="101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0D93AF0-59B4-3A23-61CD-385FD57243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74305" y="3227697"/>
            <a:ext cx="3380048" cy="1104372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47449EFC-480C-BF09-5BCE-97CE7DCEF03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15025" y="1143921"/>
            <a:ext cx="961231" cy="97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53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Наше</a:t>
            </a:r>
            <a:r>
              <a:rPr lang="en-US" dirty="0"/>
              <a:t> </a:t>
            </a:r>
            <a:r>
              <a:rPr lang="ru-RU" dirty="0"/>
              <a:t>решение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Экскурсия по музею с элементами дополненной реальности</a:t>
            </a:r>
          </a:p>
          <a:p>
            <a:pPr lvl="1"/>
            <a:r>
              <a:rPr lang="ru-RU" dirty="0"/>
              <a:t>Навигация</a:t>
            </a:r>
          </a:p>
          <a:p>
            <a:pPr lvl="1"/>
            <a:r>
              <a:rPr lang="ru-RU" dirty="0"/>
              <a:t>Интерактивный 3</a:t>
            </a:r>
            <a:r>
              <a:rPr lang="en-US" dirty="0"/>
              <a:t>D </a:t>
            </a:r>
            <a:r>
              <a:rPr lang="ru-RU" dirty="0"/>
              <a:t>персонаж-гид</a:t>
            </a:r>
          </a:p>
          <a:p>
            <a:pPr lvl="1"/>
            <a:r>
              <a:rPr lang="ru-RU" dirty="0"/>
              <a:t>3</a:t>
            </a:r>
            <a:r>
              <a:rPr lang="en-US" dirty="0"/>
              <a:t>D </a:t>
            </a:r>
            <a:r>
              <a:rPr lang="ru-RU" dirty="0"/>
              <a:t>персонажи – рассказчики у значимых элементов экспозиции</a:t>
            </a:r>
          </a:p>
          <a:p>
            <a:pPr lvl="1"/>
            <a:r>
              <a:rPr lang="ru-RU" dirty="0"/>
              <a:t>Информационные панели с текстовыми, аудио и видео материалами по маршруту</a:t>
            </a:r>
          </a:p>
          <a:p>
            <a:pPr lvl="1"/>
            <a:r>
              <a:rPr lang="ru-RU" dirty="0"/>
              <a:t>На улице и в помещении</a:t>
            </a:r>
          </a:p>
          <a:p>
            <a:r>
              <a:rPr lang="ru-RU" dirty="0"/>
              <a:t>Специализированное мобильное приложение</a:t>
            </a:r>
          </a:p>
          <a:p>
            <a:pPr lvl="1"/>
            <a:r>
              <a:rPr lang="ru-RU" dirty="0"/>
              <a:t>В перспективе – </a:t>
            </a:r>
            <a:r>
              <a:rPr lang="en-US" dirty="0"/>
              <a:t>AR </a:t>
            </a:r>
            <a:r>
              <a:rPr lang="ru-RU" dirty="0"/>
              <a:t>очки</a:t>
            </a:r>
          </a:p>
          <a:p>
            <a:r>
              <a:rPr lang="ru-RU" dirty="0"/>
              <a:t>Базируется на собственной зарегистрированной технологии</a:t>
            </a:r>
          </a:p>
          <a:p>
            <a:r>
              <a:rPr lang="ru-RU" dirty="0"/>
              <a:t>Экскурсия расширяется новыми маршрутами дополняется новыми объектами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D4DF-2351-4A60-A90B-60ED82532F73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5" name="Picture 2" descr="Тмк логотип (74 фото) » Рисунки для срисовки и не только">
            <a:extLst>
              <a:ext uri="{FF2B5EF4-FFF2-40B4-BE49-F238E27FC236}">
                <a16:creationId xmlns:a16="http://schemas.microsoft.com/office/drawing/2014/main" id="{1FC04A49-E474-9202-1E7D-6686A1A75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92552"/>
            <a:ext cx="1080120" cy="60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D4AAF5B8-3F04-4954-53B5-2A11F03AA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0202" y="92552"/>
            <a:ext cx="805974" cy="57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53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C1F45E-EB7E-42FF-A73C-A042C9530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4258816" cy="493563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Примеры решений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D4DBEF-FAB4-46AB-BE77-6E9AB11EC9F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6857" y="888257"/>
            <a:ext cx="2126010" cy="12914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9DAC04-B494-40B4-89F9-D1BE2C784F46}"/>
              </a:ext>
            </a:extLst>
          </p:cNvPr>
          <p:cNvSpPr txBox="1"/>
          <p:nvPr/>
        </p:nvSpPr>
        <p:spPr>
          <a:xfrm>
            <a:off x="5110788" y="1059582"/>
            <a:ext cx="3925708" cy="353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E7076"/>
                </a:solidFill>
              </a:rPr>
              <a:t>Экскурсия по Никольской улице в Москве - </a:t>
            </a:r>
            <a:r>
              <a:rPr lang="ru-RU" sz="14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https://drive.google.com/open?id=19-2us0N4YWRhTyTwMLOvzMUKFYZlumNf</a:t>
            </a:r>
            <a:endParaRPr lang="ru-RU" sz="1400" dirty="0">
              <a:solidFill>
                <a:srgbClr val="5E707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E7076"/>
                </a:solidFill>
              </a:rPr>
              <a:t>Экскурсия по павильону Тимирязева на ВДНХ - </a:t>
            </a:r>
            <a:r>
              <a:rPr lang="ru-RU" sz="14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https://drive.google.com/open?id=1cMgWJ33LTp2xZNl5Nvg_XA3g9nY-GAHI</a:t>
            </a:r>
            <a:endParaRPr lang="ru-RU" sz="1400" dirty="0">
              <a:solidFill>
                <a:srgbClr val="5E707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E7076"/>
                </a:solidFill>
              </a:rPr>
              <a:t>Дополненная реальность в ТПЦ-1 на СТЗ – доступ к данным цифрового двойника в </a:t>
            </a:r>
            <a:r>
              <a:rPr lang="en-US" sz="1400" dirty="0">
                <a:solidFill>
                  <a:srgbClr val="5E7076"/>
                </a:solidFill>
              </a:rPr>
              <a:t>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E7076"/>
                </a:solidFill>
              </a:rPr>
              <a:t>AR </a:t>
            </a:r>
            <a:r>
              <a:rPr lang="ru-RU" sz="1400" dirty="0">
                <a:solidFill>
                  <a:srgbClr val="5E7076"/>
                </a:solidFill>
              </a:rPr>
              <a:t>город Бари, </a:t>
            </a:r>
            <a:r>
              <a:rPr lang="en-US" sz="1400" dirty="0">
                <a:solidFill>
                  <a:srgbClr val="5E7076"/>
                </a:solidFill>
              </a:rPr>
              <a:t>6000 AR </a:t>
            </a:r>
            <a:r>
              <a:rPr lang="ru-RU" sz="1400" dirty="0">
                <a:solidFill>
                  <a:srgbClr val="5E7076"/>
                </a:solidFill>
              </a:rPr>
              <a:t>объектов, 150 км2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E7076"/>
                </a:solidFill>
              </a:rPr>
              <a:t>И много другое!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E7076"/>
                </a:solidFill>
              </a:rPr>
              <a:t>Демонстрационные видео нашего приложения – </a:t>
            </a:r>
            <a:r>
              <a:rPr lang="en-US" sz="1400" dirty="0">
                <a:solidFill>
                  <a:srgbClr val="5E7076"/>
                </a:solidFill>
                <a:hlinkClick r:id="rId5"/>
              </a:rPr>
              <a:t>https://www.youtube.com/channel/UC07a3UkJNCjGOcnskhSTpZg/videos</a:t>
            </a:r>
            <a:r>
              <a:rPr lang="ru-RU" sz="1400" dirty="0">
                <a:solidFill>
                  <a:srgbClr val="5E7076"/>
                </a:solidFill>
              </a:rPr>
              <a:t> </a:t>
            </a:r>
          </a:p>
          <a:p>
            <a:endParaRPr lang="ru-RU" sz="1350" dirty="0"/>
          </a:p>
        </p:txBody>
      </p:sp>
      <p:pic>
        <p:nvPicPr>
          <p:cNvPr id="6" name="Picture 2" descr="Тмк логотип (74 фото) » Рисунки для срисовки и не только">
            <a:extLst>
              <a:ext uri="{FF2B5EF4-FFF2-40B4-BE49-F238E27FC236}">
                <a16:creationId xmlns:a16="http://schemas.microsoft.com/office/drawing/2014/main" id="{1028985B-42FC-C73C-2C8F-12EA8F2CA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92552"/>
            <a:ext cx="1080120" cy="60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BAF98DB5-BDA2-DD0D-3C42-1DBFD654F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0202" y="92552"/>
            <a:ext cx="805974" cy="57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66571DE-D4B3-1FFA-1103-F5BC11A15B9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84" y="1515185"/>
            <a:ext cx="1083498" cy="23472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D077679-32E1-59FA-F434-4DBCC933AFE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597" y="2179717"/>
            <a:ext cx="1083498" cy="23661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3">
            <a:extLst>
              <a:ext uri="{FF2B5EF4-FFF2-40B4-BE49-F238E27FC236}">
                <a16:creationId xmlns:a16="http://schemas.microsoft.com/office/drawing/2014/main" id="{C73B98F5-C993-86AD-D5B5-8C50E75647B7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6857" y="2430620"/>
            <a:ext cx="1981047" cy="1644643"/>
          </a:xfrm>
          <a:prstGeom prst="roundRect">
            <a:avLst>
              <a:gd name="adj" fmla="val 8806"/>
            </a:avLst>
          </a:prstGeom>
        </p:spPr>
      </p:pic>
    </p:spTree>
    <p:extLst>
      <p:ext uri="{BB962C8B-B14F-4D97-AF65-F5344CB8AC3E}">
        <p14:creationId xmlns:p14="http://schemas.microsoft.com/office/powerpoint/2010/main" val="1348063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Михаил Смирнов</a:t>
            </a:r>
          </a:p>
          <a:p>
            <a:pPr lvl="1"/>
            <a:r>
              <a:rPr lang="en-US" dirty="0">
                <a:hlinkClick r:id="rId2"/>
              </a:rPr>
              <a:t>mikhail.smirnov@compvisionsys.com</a:t>
            </a:r>
            <a:endParaRPr lang="ru-RU" dirty="0"/>
          </a:p>
          <a:p>
            <a:pPr lvl="1"/>
            <a:r>
              <a:rPr lang="ru-RU" dirty="0"/>
              <a:t>+7-911-258-53-02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D4DF-2351-4A60-A90B-60ED82532F73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5" name="Picture 2" descr="Тмк логотип (74 фото) » Рисунки для срисовки и не только">
            <a:extLst>
              <a:ext uri="{FF2B5EF4-FFF2-40B4-BE49-F238E27FC236}">
                <a16:creationId xmlns:a16="http://schemas.microsoft.com/office/drawing/2014/main" id="{2D101029-A3EA-929C-5461-783661C44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92552"/>
            <a:ext cx="1080120" cy="60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C144558D-8973-33A6-A013-46288D346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0202" y="92552"/>
            <a:ext cx="805974" cy="57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9984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8410</TotalTime>
  <Words>181</Words>
  <Application>Microsoft Office PowerPoint</Application>
  <PresentationFormat>Экран (16:9)</PresentationFormat>
  <Paragraphs>31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Myriad Pro</vt:lpstr>
      <vt:lpstr>Wingdings</vt:lpstr>
      <vt:lpstr>Тема Office</vt:lpstr>
      <vt:lpstr>Экскурсии в дополненной реальности</vt:lpstr>
      <vt:lpstr>Партнеры</vt:lpstr>
      <vt:lpstr>Наше решение</vt:lpstr>
      <vt:lpstr>Примеры решений</vt:lpstr>
      <vt:lpstr>Контакты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Penkrat</dc:creator>
  <cp:lastModifiedBy>Mikhail Smirnov</cp:lastModifiedBy>
  <cp:revision>257</cp:revision>
  <dcterms:created xsi:type="dcterms:W3CDTF">2017-08-10T22:04:38Z</dcterms:created>
  <dcterms:modified xsi:type="dcterms:W3CDTF">2022-09-06T14:57:43Z</dcterms:modified>
</cp:coreProperties>
</file>